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123"/>
  </p:notesMasterIdLst>
  <p:handoutMasterIdLst>
    <p:handoutMasterId r:id="rId124"/>
  </p:handoutMasterIdLst>
  <p:sldIdLst>
    <p:sldId id="853" r:id="rId3"/>
    <p:sldId id="1344" r:id="rId4"/>
    <p:sldId id="1290" r:id="rId5"/>
    <p:sldId id="1291" r:id="rId6"/>
    <p:sldId id="1292" r:id="rId7"/>
    <p:sldId id="1293" r:id="rId8"/>
    <p:sldId id="1345" r:id="rId9"/>
    <p:sldId id="1346" r:id="rId10"/>
    <p:sldId id="1347" r:id="rId11"/>
    <p:sldId id="1348" r:id="rId12"/>
    <p:sldId id="1349" r:id="rId13"/>
    <p:sldId id="1350" r:id="rId14"/>
    <p:sldId id="1351" r:id="rId15"/>
    <p:sldId id="1352" r:id="rId16"/>
    <p:sldId id="1353" r:id="rId17"/>
    <p:sldId id="1354" r:id="rId18"/>
    <p:sldId id="1355" r:id="rId19"/>
    <p:sldId id="1356" r:id="rId20"/>
    <p:sldId id="1357" r:id="rId21"/>
    <p:sldId id="1358" r:id="rId22"/>
    <p:sldId id="1359" r:id="rId23"/>
    <p:sldId id="1360" r:id="rId24"/>
    <p:sldId id="1361" r:id="rId25"/>
    <p:sldId id="1362" r:id="rId26"/>
    <p:sldId id="1363" r:id="rId27"/>
    <p:sldId id="1364" r:id="rId28"/>
    <p:sldId id="1365" r:id="rId29"/>
    <p:sldId id="1366" r:id="rId30"/>
    <p:sldId id="1367" r:id="rId31"/>
    <p:sldId id="1368" r:id="rId32"/>
    <p:sldId id="1369" r:id="rId33"/>
    <p:sldId id="1370" r:id="rId34"/>
    <p:sldId id="1371" r:id="rId35"/>
    <p:sldId id="1372" r:id="rId36"/>
    <p:sldId id="1373" r:id="rId37"/>
    <p:sldId id="1374" r:id="rId38"/>
    <p:sldId id="1375" r:id="rId39"/>
    <p:sldId id="1376" r:id="rId40"/>
    <p:sldId id="1377" r:id="rId41"/>
    <p:sldId id="1378" r:id="rId42"/>
    <p:sldId id="1379" r:id="rId43"/>
    <p:sldId id="1380" r:id="rId44"/>
    <p:sldId id="1381" r:id="rId45"/>
    <p:sldId id="1382" r:id="rId46"/>
    <p:sldId id="1383" r:id="rId47"/>
    <p:sldId id="1384" r:id="rId48"/>
    <p:sldId id="1385" r:id="rId49"/>
    <p:sldId id="1386" r:id="rId50"/>
    <p:sldId id="1387" r:id="rId51"/>
    <p:sldId id="1388" r:id="rId52"/>
    <p:sldId id="1389" r:id="rId53"/>
    <p:sldId id="1390" r:id="rId54"/>
    <p:sldId id="1391" r:id="rId55"/>
    <p:sldId id="1392" r:id="rId56"/>
    <p:sldId id="1393" r:id="rId57"/>
    <p:sldId id="1394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402" r:id="rId66"/>
    <p:sldId id="1403" r:id="rId67"/>
    <p:sldId id="1404" r:id="rId68"/>
    <p:sldId id="1405" r:id="rId69"/>
    <p:sldId id="1406" r:id="rId70"/>
    <p:sldId id="1407" r:id="rId71"/>
    <p:sldId id="1408" r:id="rId72"/>
    <p:sldId id="1409" r:id="rId73"/>
    <p:sldId id="1410" r:id="rId74"/>
    <p:sldId id="1411" r:id="rId75"/>
    <p:sldId id="1412" r:id="rId76"/>
    <p:sldId id="1413" r:id="rId77"/>
    <p:sldId id="1414" r:id="rId78"/>
    <p:sldId id="1415" r:id="rId79"/>
    <p:sldId id="1416" r:id="rId80"/>
    <p:sldId id="1418" r:id="rId81"/>
    <p:sldId id="1417" r:id="rId82"/>
    <p:sldId id="1419" r:id="rId83"/>
    <p:sldId id="1420" r:id="rId84"/>
    <p:sldId id="1421" r:id="rId85"/>
    <p:sldId id="1422" r:id="rId86"/>
    <p:sldId id="1423" r:id="rId87"/>
    <p:sldId id="1424" r:id="rId88"/>
    <p:sldId id="1425" r:id="rId89"/>
    <p:sldId id="1426" r:id="rId90"/>
    <p:sldId id="1427" r:id="rId91"/>
    <p:sldId id="1428" r:id="rId92"/>
    <p:sldId id="1429" r:id="rId93"/>
    <p:sldId id="1430" r:id="rId94"/>
    <p:sldId id="1431" r:id="rId95"/>
    <p:sldId id="1432" r:id="rId96"/>
    <p:sldId id="1433" r:id="rId97"/>
    <p:sldId id="1434" r:id="rId98"/>
    <p:sldId id="1435" r:id="rId99"/>
    <p:sldId id="1436" r:id="rId100"/>
    <p:sldId id="1437" r:id="rId101"/>
    <p:sldId id="1438" r:id="rId102"/>
    <p:sldId id="1439" r:id="rId103"/>
    <p:sldId id="1440" r:id="rId104"/>
    <p:sldId id="1441" r:id="rId105"/>
    <p:sldId id="1442" r:id="rId106"/>
    <p:sldId id="1443" r:id="rId107"/>
    <p:sldId id="1444" r:id="rId108"/>
    <p:sldId id="1445" r:id="rId109"/>
    <p:sldId id="1446" r:id="rId110"/>
    <p:sldId id="1447" r:id="rId111"/>
    <p:sldId id="1448" r:id="rId112"/>
    <p:sldId id="1449" r:id="rId113"/>
    <p:sldId id="1450" r:id="rId114"/>
    <p:sldId id="1451" r:id="rId115"/>
    <p:sldId id="1452" r:id="rId116"/>
    <p:sldId id="1453" r:id="rId117"/>
    <p:sldId id="1454" r:id="rId118"/>
    <p:sldId id="1455" r:id="rId119"/>
    <p:sldId id="1456" r:id="rId120"/>
    <p:sldId id="1457" r:id="rId121"/>
    <p:sldId id="1458" r:id="rId122"/>
  </p:sldIdLst>
  <p:sldSz cx="10440988" cy="6858000"/>
  <p:notesSz cx="6797675" cy="9926638"/>
  <p:embeddedFontLst>
    <p:embeddedFont>
      <p:font typeface="Cambria Math" panose="02040503050406030204" pitchFamily="18" charset="0"/>
      <p:regular r:id="rId125"/>
    </p:embeddedFont>
    <p:embeddedFont>
      <p:font typeface="Candara" panose="020E0502030303020204" pitchFamily="34" charset="0"/>
      <p:regular r:id="rId126"/>
      <p:bold r:id="rId127"/>
      <p:italic r:id="rId128"/>
      <p:boldItalic r:id="rId129"/>
    </p:embeddedFont>
    <p:embeddedFont>
      <p:font typeface="Consolas" panose="020B0609020204030204" pitchFamily="49" charset="0"/>
      <p:regular r:id="rId130"/>
      <p:bold r:id="rId131"/>
      <p:italic r:id="rId132"/>
      <p:boldItalic r:id="rId133"/>
    </p:embeddedFont>
    <p:embeddedFont>
      <p:font typeface="Malgun Gothic Semilight" panose="020B0502040204020203" pitchFamily="50" charset="-127"/>
      <p:regular r:id="rId134"/>
    </p:embeddedFont>
    <p:embeddedFont>
      <p:font typeface="Microsoft Sans Serif" panose="020B0604020202020204" pitchFamily="34" charset="0"/>
      <p:regular r:id="rId135"/>
    </p:embeddedFont>
    <p:embeddedFont>
      <p:font typeface="고도 M" panose="02000503000000020004" pitchFamily="2" charset="-127"/>
      <p:regular r:id="rId136"/>
    </p:embeddedFont>
    <p:embeddedFont>
      <p:font typeface="맑은 고딕" panose="020B0503020000020004" pitchFamily="50" charset="-127"/>
      <p:regular r:id="rId137"/>
      <p:bold r:id="rId13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CC"/>
    <a:srgbClr val="CCFFCC"/>
    <a:srgbClr val="3399FF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70" d="100"/>
          <a:sy n="170" d="100"/>
        </p:scale>
        <p:origin x="1458" y="-600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14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font" Target="fonts/font10.fntdata"/><Relationship Id="rId139" Type="http://schemas.openxmlformats.org/officeDocument/2006/relationships/commentAuthors" Target="commentAuthor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handoutMaster" Target="handoutMasters/handoutMaster1.xml"/><Relationship Id="rId129" Type="http://schemas.openxmlformats.org/officeDocument/2006/relationships/font" Target="fonts/font5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6.fntdata"/><Relationship Id="rId135" Type="http://schemas.openxmlformats.org/officeDocument/2006/relationships/font" Target="fonts/font11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font" Target="fonts/font1.fntdata"/><Relationship Id="rId141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font" Target="fonts/font7.fntdata"/><Relationship Id="rId136" Type="http://schemas.openxmlformats.org/officeDocument/2006/relationships/font" Target="fonts/font1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8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9.fntdata"/><Relationship Id="rId16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6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49634" y="247621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41F65-2AEF-4FF4-86C3-9AD0117774E2}"/>
              </a:ext>
            </a:extLst>
          </p:cNvPr>
          <p:cNvSpPr txBox="1"/>
          <p:nvPr/>
        </p:nvSpPr>
        <p:spPr>
          <a:xfrm>
            <a:off x="1471454" y="4091651"/>
            <a:ext cx="4134465" cy="1489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45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11:50 ~ 1:10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8992B-1120-4F08-9737-C229F2AD0FE6}"/>
              </a:ext>
            </a:extLst>
          </p:cNvPr>
          <p:cNvSpPr txBox="1"/>
          <p:nvPr/>
        </p:nvSpPr>
        <p:spPr>
          <a:xfrm>
            <a:off x="5910526" y="3988321"/>
            <a:ext cx="6484467" cy="2452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파이썬을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이용한 데이터 분석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머신러닝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선형회귀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로지스틱 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5.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898947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1409274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919603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2429932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2940259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3450588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3960915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4937209" y="794026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5 - 3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388620" y="20332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898947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1409274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1919603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2429932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2940259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3450588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3960915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0" y="20955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6200" y="29108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403647" y="30266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913974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1424301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1934630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2444959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2955286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3465615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3975942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D33788E-EAC3-42FC-9ACB-B6DE900C11BE}"/>
              </a:ext>
            </a:extLst>
          </p:cNvPr>
          <p:cNvSpPr/>
          <p:nvPr/>
        </p:nvSpPr>
        <p:spPr>
          <a:xfrm>
            <a:off x="3465615" y="511939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83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a[2:4]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94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a[:]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246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CF8402-E73C-42DB-ABFC-C1E28D762A9D}"/>
              </a:ext>
            </a:extLst>
          </p:cNvPr>
          <p:cNvCxnSpPr/>
          <p:nvPr/>
        </p:nvCxnSpPr>
        <p:spPr>
          <a:xfrm flipH="1">
            <a:off x="429491" y="2417618"/>
            <a:ext cx="775854" cy="8451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67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12345,54321,'hello!'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7BB2A-F205-4BE2-B3DE-B2C10AEB30BD}"/>
              </a:ext>
            </a:extLst>
          </p:cNvPr>
          <p:cNvSpPr txBox="1"/>
          <p:nvPr/>
        </p:nvSpPr>
        <p:spPr>
          <a:xfrm>
            <a:off x="303763" y="1272570"/>
            <a:ext cx="531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(12345,54321,'hello!')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D2C0D-315D-46FA-B1C2-1BC18CAD5E33}"/>
              </a:ext>
            </a:extLst>
          </p:cNvPr>
          <p:cNvSpPr txBox="1"/>
          <p:nvPr/>
        </p:nvSpPr>
        <p:spPr>
          <a:xfrm>
            <a:off x="303763" y="204325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u = (t,(1,2,3,4,5))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12FD-798C-407E-97FD-D633C3637C69}"/>
              </a:ext>
            </a:extLst>
          </p:cNvPr>
          <p:cNvSpPr txBox="1"/>
          <p:nvPr/>
        </p:nvSpPr>
        <p:spPr>
          <a:xfrm>
            <a:off x="247103" y="3097954"/>
            <a:ext cx="25506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t[0] = 88888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t[0]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54BEA6-44A4-4180-ACD1-94FEE81551C7}"/>
              </a:ext>
            </a:extLst>
          </p:cNvPr>
          <p:cNvCxnSpPr>
            <a:cxnSpLocks/>
          </p:cNvCxnSpPr>
          <p:nvPr/>
        </p:nvCxnSpPr>
        <p:spPr>
          <a:xfrm flipH="1">
            <a:off x="303763" y="3158836"/>
            <a:ext cx="2384019" cy="11845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22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9C118-E8B9-4B78-849E-50E2352D543C}"/>
              </a:ext>
            </a:extLst>
          </p:cNvPr>
          <p:cNvGrpSpPr/>
          <p:nvPr/>
        </p:nvGrpSpPr>
        <p:grpSpPr>
          <a:xfrm rot="10526759">
            <a:off x="1630010" y="1119022"/>
            <a:ext cx="1274618" cy="1167245"/>
            <a:chOff x="2507673" y="1333499"/>
            <a:chExt cx="1274618" cy="116724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2413A9D-70D5-432B-A3AB-4883FD344645}"/>
                </a:ext>
              </a:extLst>
            </p:cNvPr>
            <p:cNvCxnSpPr/>
            <p:nvPr/>
          </p:nvCxnSpPr>
          <p:spPr>
            <a:xfrm flipH="1">
              <a:off x="2507673" y="1333499"/>
              <a:ext cx="762000" cy="10529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12CED7-4C21-4E41-ACD5-91CC072EAB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7673" y="2386446"/>
              <a:ext cx="1274618" cy="11429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8D5A4E-E247-4B07-8E03-637541AD0EA2}"/>
                </a:ext>
              </a:extLst>
            </p:cNvPr>
            <p:cNvCxnSpPr>
              <a:cxnSpLocks/>
            </p:cNvCxnSpPr>
            <p:nvPr/>
          </p:nvCxnSpPr>
          <p:spPr>
            <a:xfrm>
              <a:off x="3269673" y="1333499"/>
              <a:ext cx="512618" cy="112914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22A1D-A961-4BDB-8B96-5288B990C377}"/>
              </a:ext>
            </a:extLst>
          </p:cNvPr>
          <p:cNvCxnSpPr>
            <a:cxnSpLocks/>
          </p:cNvCxnSpPr>
          <p:nvPr/>
        </p:nvCxnSpPr>
        <p:spPr>
          <a:xfrm flipH="1">
            <a:off x="4890654" y="1323109"/>
            <a:ext cx="1046018" cy="4087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2B33B11-41D6-466B-A9D6-F844F415D1DD}"/>
              </a:ext>
            </a:extLst>
          </p:cNvPr>
          <p:cNvCxnSpPr>
            <a:cxnSpLocks/>
          </p:cNvCxnSpPr>
          <p:nvPr/>
        </p:nvCxnSpPr>
        <p:spPr>
          <a:xfrm flipH="1" flipV="1">
            <a:off x="4890654" y="1731820"/>
            <a:ext cx="103909" cy="10148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4C1CD1-F100-46A5-BE7A-C6E50998CFD2}"/>
              </a:ext>
            </a:extLst>
          </p:cNvPr>
          <p:cNvCxnSpPr>
            <a:cxnSpLocks/>
          </p:cNvCxnSpPr>
          <p:nvPr/>
        </p:nvCxnSpPr>
        <p:spPr>
          <a:xfrm flipH="1" flipV="1">
            <a:off x="4994563" y="2784763"/>
            <a:ext cx="1149927" cy="235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85B770-1C5D-4664-9CA8-6951605960A1}"/>
              </a:ext>
            </a:extLst>
          </p:cNvPr>
          <p:cNvCxnSpPr>
            <a:cxnSpLocks/>
          </p:cNvCxnSpPr>
          <p:nvPr/>
        </p:nvCxnSpPr>
        <p:spPr>
          <a:xfrm flipV="1">
            <a:off x="6151418" y="2119745"/>
            <a:ext cx="609600" cy="900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2F2E3C-07B9-4592-B71C-26DC0812E9EB}"/>
              </a:ext>
            </a:extLst>
          </p:cNvPr>
          <p:cNvCxnSpPr>
            <a:cxnSpLocks/>
          </p:cNvCxnSpPr>
          <p:nvPr/>
        </p:nvCxnSpPr>
        <p:spPr>
          <a:xfrm flipH="1" flipV="1">
            <a:off x="5936672" y="1323109"/>
            <a:ext cx="824346" cy="7966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눈">
            <a:extLst>
              <a:ext uri="{FF2B5EF4-FFF2-40B4-BE49-F238E27FC236}">
                <a16:creationId xmlns:a16="http://schemas.microsoft.com/office/drawing/2014/main" id="{6D427F40-0DFE-4E03-A8A0-D635EA816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6126" y="1070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69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608010" y="242454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C9DEB4-9BA0-41FD-B274-6B413AF6FC96}"/>
              </a:ext>
            </a:extLst>
          </p:cNvPr>
          <p:cNvSpPr/>
          <p:nvPr/>
        </p:nvSpPr>
        <p:spPr>
          <a:xfrm>
            <a:off x="1870363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EA302B-63E1-45A9-9B9F-8B8A28AA6D69}"/>
              </a:ext>
            </a:extLst>
          </p:cNvPr>
          <p:cNvSpPr/>
          <p:nvPr/>
        </p:nvSpPr>
        <p:spPr>
          <a:xfrm>
            <a:off x="2320637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130A25B6-5A5B-4E07-B048-14C2278179F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770910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6B7708-FC1E-4AD9-AE51-7F03F43A9F10}"/>
              </a:ext>
            </a:extLst>
          </p:cNvPr>
          <p:cNvSpPr txBox="1"/>
          <p:nvPr/>
        </p:nvSpPr>
        <p:spPr>
          <a:xfrm>
            <a:off x="531810" y="19396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1DCEA0C-734E-4887-B92B-535A02A2653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058283" y="2649680"/>
            <a:ext cx="812080" cy="1270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3132716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582990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4033263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4395069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4845343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295616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5657422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6107696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6557969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6919775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7370049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416145" y="88690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a.find(5)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C4F7910-B105-420D-A4CE-5F9D7EEA431A}"/>
              </a:ext>
            </a:extLst>
          </p:cNvPr>
          <p:cNvSpPr/>
          <p:nvPr/>
        </p:nvSpPr>
        <p:spPr>
          <a:xfrm>
            <a:off x="5649956" y="3664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101D2-2AE5-4E12-8820-4BC41AD0ACE5}"/>
              </a:ext>
            </a:extLst>
          </p:cNvPr>
          <p:cNvSpPr txBox="1"/>
          <p:nvPr/>
        </p:nvSpPr>
        <p:spPr>
          <a:xfrm>
            <a:off x="5486085" y="407606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D8390736-C2F1-4989-801C-66B23D0597BC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100229" y="2874815"/>
            <a:ext cx="1113417" cy="101442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4133533" y="1076551"/>
            <a:ext cx="5423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O(n)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최악의 경우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 검색</a:t>
            </a:r>
          </a:p>
        </p:txBody>
      </p:sp>
    </p:spTree>
    <p:extLst>
      <p:ext uri="{BB962C8B-B14F-4D97-AF65-F5344CB8AC3E}">
        <p14:creationId xmlns:p14="http://schemas.microsoft.com/office/powerpoint/2010/main" val="2458990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607897" y="1221917"/>
            <a:ext cx="649408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bucket=[[],[],[],[],[],[],[],[]]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return n%8 # n&amp;7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insert_data(data):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index = hash_fn(data)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bucket[index].append(data)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range(30):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insert_data(i+1)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921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544200" y="204431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1768488" y="3282564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2218762" y="32825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994473" y="3507701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1685984" y="173605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136258" y="173604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994473" y="1961187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061490" y="174580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3511764" y="17458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2586531" y="1961186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1698326" y="249458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148600" y="249458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498058" y="1217070"/>
            <a:ext cx="7677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range(8):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print("[%d]"%i,end='')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bucket[i]: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print("-&gt;[%d]"%j,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544200" y="249458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544200" y="294485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544200" y="339513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544200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101393" y="204431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101393" y="249458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101393" y="294485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101393" y="3395132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101393" y="3845405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1733344" y="384540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183618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994473" y="4070542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994473" y="2719722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544200" y="429567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544200" y="474595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544200" y="519622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101393" y="429567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101393" y="474595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101393" y="519622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73823-7B20-462E-8638-08429AA2B97F}"/>
              </a:ext>
            </a:extLst>
          </p:cNvPr>
          <p:cNvSpPr txBox="1"/>
          <p:nvPr/>
        </p:nvSpPr>
        <p:spPr>
          <a:xfrm>
            <a:off x="2930394" y="3295454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[0]-&gt;[8]-&gt;[16]-&gt;[24]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[5]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[6]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[7]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4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35696" y="1386596"/>
            <a:ext cx="87976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#define GOLDEN_RATIO_PRIME_32 0x9e370001UL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hash_32(int val, unsigned int bits=3)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int hash = val * GOLDEN_RATIO_PRIME_32;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13918B-04EB-4659-A6DD-A74210B48B2E}"/>
              </a:ext>
            </a:extLst>
          </p:cNvPr>
          <p:cNvSpPr/>
          <p:nvPr/>
        </p:nvSpPr>
        <p:spPr>
          <a:xfrm>
            <a:off x="7476979" y="4252918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68AEE9-60D6-4B7A-B29D-ABAB7CBD52C2}"/>
              </a:ext>
            </a:extLst>
          </p:cNvPr>
          <p:cNvSpPr/>
          <p:nvPr/>
        </p:nvSpPr>
        <p:spPr>
          <a:xfrm>
            <a:off x="6484992" y="4252917"/>
            <a:ext cx="1767354" cy="33770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8CA99C-54E1-4E12-B032-EDD6F7A0F755}"/>
              </a:ext>
            </a:extLst>
          </p:cNvPr>
          <p:cNvSpPr/>
          <p:nvPr/>
        </p:nvSpPr>
        <p:spPr>
          <a:xfrm>
            <a:off x="4916659" y="4252917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007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70866" y="1387782"/>
            <a:ext cx="78117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GOLDEN_RATIO_PRIME_32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0x9e370001</a:t>
            </a:r>
          </a:p>
          <a:p>
            <a:endParaRPr lang="it-IT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hash_fn(val, bits)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hash = val * GOLDEN_RATIO_PRIME_32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BA6A3-37E5-431B-8517-84C0A0C6F5EC}"/>
              </a:ext>
            </a:extLst>
          </p:cNvPr>
          <p:cNvSpPr txBox="1"/>
          <p:nvPr/>
        </p:nvSpPr>
        <p:spPr>
          <a:xfrm>
            <a:off x="4596289" y="3787854"/>
            <a:ext cx="5902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'hello' 'olleh'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'e' 'l' 'l' 'o'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16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+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E6C7C-D4CA-4D50-944A-6308276B17CD}"/>
              </a:ext>
            </a:extLst>
          </p:cNvPr>
          <p:cNvSpPr txBox="1"/>
          <p:nvPr/>
        </p:nvSpPr>
        <p:spPr>
          <a:xfrm>
            <a:off x="7174523" y="763164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1234 =&gt; 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100...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08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1060178" y="15015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5590273" y="140362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+ (-3)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1041684" y="26428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1552011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2062338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2572667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3082996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3593323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4103652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4613979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653064" y="27051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29264" y="35204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1056711" y="36362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1567038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2077365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2587694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3098023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3608350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4118679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4629006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218B5-2A5F-4F4C-9A68-A7E0C32A695E}"/>
              </a:ext>
            </a:extLst>
          </p:cNvPr>
          <p:cNvSpPr txBox="1"/>
          <p:nvPr/>
        </p:nvSpPr>
        <p:spPr>
          <a:xfrm>
            <a:off x="5277853" y="267676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A11ECE-3DEA-429B-B1D4-637932F1327C}"/>
              </a:ext>
            </a:extLst>
          </p:cNvPr>
          <p:cNvSpPr/>
          <p:nvPr/>
        </p:nvSpPr>
        <p:spPr>
          <a:xfrm>
            <a:off x="410365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F48B38-4EF0-4DB8-B5A8-3B1B66568890}"/>
              </a:ext>
            </a:extLst>
          </p:cNvPr>
          <p:cNvSpPr/>
          <p:nvPr/>
        </p:nvSpPr>
        <p:spPr>
          <a:xfrm>
            <a:off x="309802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967F2F-AAD7-4CDD-B8DC-F74650A8D6BE}"/>
              </a:ext>
            </a:extLst>
          </p:cNvPr>
          <p:cNvSpPr/>
          <p:nvPr/>
        </p:nvSpPr>
        <p:spPr>
          <a:xfrm>
            <a:off x="2578798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79D908-321E-4917-8D7A-DBD7F2203155}"/>
              </a:ext>
            </a:extLst>
          </p:cNvPr>
          <p:cNvSpPr/>
          <p:nvPr/>
        </p:nvSpPr>
        <p:spPr>
          <a:xfrm>
            <a:off x="205957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24B8B6-D796-48F4-8006-C88F398819E3}"/>
              </a:ext>
            </a:extLst>
          </p:cNvPr>
          <p:cNvSpPr/>
          <p:nvPr/>
        </p:nvSpPr>
        <p:spPr>
          <a:xfrm>
            <a:off x="155537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BB400C-2C4B-4108-A75F-1DBFDAFDCA5C}"/>
              </a:ext>
            </a:extLst>
          </p:cNvPr>
          <p:cNvSpPr/>
          <p:nvPr/>
        </p:nvSpPr>
        <p:spPr>
          <a:xfrm>
            <a:off x="1037316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484DA4-84AA-41FF-A7C8-D76DA06A86FC}"/>
              </a:ext>
            </a:extLst>
          </p:cNvPr>
          <p:cNvSpPr/>
          <p:nvPr/>
        </p:nvSpPr>
        <p:spPr>
          <a:xfrm>
            <a:off x="218337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162D4-4DF6-4B77-B0E2-F9139082C9B5}"/>
              </a:ext>
            </a:extLst>
          </p:cNvPr>
          <p:cNvSpPr txBox="1"/>
          <p:nvPr/>
        </p:nvSpPr>
        <p:spPr>
          <a:xfrm>
            <a:off x="0" y="655229"/>
            <a:ext cx="97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carry</a:t>
            </a:r>
          </a:p>
        </p:txBody>
      </p:sp>
    </p:spTree>
    <p:extLst>
      <p:ext uri="{BB962C8B-B14F-4D97-AF65-F5344CB8AC3E}">
        <p14:creationId xmlns:p14="http://schemas.microsoft.com/office/powerpoint/2010/main" val="35405823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1172452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849585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144201" y="4208869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print(__name__) =&gt; __main__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1161232" y="4207362"/>
            <a:ext cx="6099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print(fibo1.__name__) =&gt; fibo1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974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560982" y="2058802"/>
            <a:ext cx="2788078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215676" y="2058802"/>
            <a:ext cx="3259303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fib():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660305" y="4417291"/>
            <a:ext cx="57054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497236" y="441729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8D5E0-F269-4477-91E1-FF06856F1475}"/>
              </a:ext>
            </a:extLst>
          </p:cNvPr>
          <p:cNvSpPr txBox="1"/>
          <p:nvPr/>
        </p:nvSpPr>
        <p:spPr>
          <a:xfrm>
            <a:off x="5601827" y="551681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 python 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2CA7C-5A13-49AC-9062-7B7DA62A9320}"/>
              </a:ext>
            </a:extLst>
          </p:cNvPr>
          <p:cNvSpPr txBox="1"/>
          <p:nvPr/>
        </p:nvSpPr>
        <p:spPr>
          <a:xfrm>
            <a:off x="-1286597" y="5039762"/>
            <a:ext cx="6888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fibo1.__name__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44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5153975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399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4474302" cy="52629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236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9400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96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63231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844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387466" cy="61863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1859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432350" cy="78483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throw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try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 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catch(e)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8640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26346" y="914400"/>
            <a:ext cx="9020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scanf("%d %d", &amp;kor, &amp;eng 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total = kor+eng;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aver = total/2.;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printf("%d %d %d %5.2lf", kor, eng, total, ever);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448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31322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6525814" y="969286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(1&lt;&lt;2)+3 =&gt; 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F94D4E-E4DB-415B-8073-4E0229497DF8}"/>
              </a:ext>
            </a:extLst>
          </p:cNvPr>
          <p:cNvSpPr/>
          <p:nvPr/>
        </p:nvSpPr>
        <p:spPr>
          <a:xfrm>
            <a:off x="1041684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22D2A9-6C46-4FAD-A593-D6B58472AE2D}"/>
              </a:ext>
            </a:extLst>
          </p:cNvPr>
          <p:cNvSpPr/>
          <p:nvPr/>
        </p:nvSpPr>
        <p:spPr>
          <a:xfrm>
            <a:off x="1552011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77A55A-4944-4942-AA00-2550C5ECEB7B}"/>
              </a:ext>
            </a:extLst>
          </p:cNvPr>
          <p:cNvSpPr/>
          <p:nvPr/>
        </p:nvSpPr>
        <p:spPr>
          <a:xfrm>
            <a:off x="2062338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1A30D1E-40BB-4ED6-8754-AC9D343C0006}"/>
              </a:ext>
            </a:extLst>
          </p:cNvPr>
          <p:cNvSpPr/>
          <p:nvPr/>
        </p:nvSpPr>
        <p:spPr>
          <a:xfrm>
            <a:off x="2572667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56A7D1-D4BD-4CD2-8450-731AC8B4343C}"/>
              </a:ext>
            </a:extLst>
          </p:cNvPr>
          <p:cNvSpPr/>
          <p:nvPr/>
        </p:nvSpPr>
        <p:spPr>
          <a:xfrm>
            <a:off x="3082996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4E9DA86-BEA7-4365-9535-88AE1A9D6489}"/>
              </a:ext>
            </a:extLst>
          </p:cNvPr>
          <p:cNvSpPr/>
          <p:nvPr/>
        </p:nvSpPr>
        <p:spPr>
          <a:xfrm>
            <a:off x="3593323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E2FE4C-3970-4502-8DA1-EBE6090E51E1}"/>
              </a:ext>
            </a:extLst>
          </p:cNvPr>
          <p:cNvSpPr/>
          <p:nvPr/>
        </p:nvSpPr>
        <p:spPr>
          <a:xfrm>
            <a:off x="4103652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49E722-CD41-4256-9939-499959BF7595}"/>
              </a:ext>
            </a:extLst>
          </p:cNvPr>
          <p:cNvSpPr/>
          <p:nvPr/>
        </p:nvSpPr>
        <p:spPr>
          <a:xfrm>
            <a:off x="4613979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5AC3B-68A8-47C8-95EC-3B54816EB76A}"/>
              </a:ext>
            </a:extLst>
          </p:cNvPr>
          <p:cNvSpPr txBox="1"/>
          <p:nvPr/>
        </p:nvSpPr>
        <p:spPr>
          <a:xfrm>
            <a:off x="5277853" y="2728107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1&lt;&lt;1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FCE742-0BA0-43EF-8A06-C8C576998182}"/>
              </a:ext>
            </a:extLst>
          </p:cNvPr>
          <p:cNvSpPr/>
          <p:nvPr/>
        </p:nvSpPr>
        <p:spPr>
          <a:xfrm>
            <a:off x="1041684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C05BA0-1BD1-4DA6-ACF2-8FF47E5F6330}"/>
              </a:ext>
            </a:extLst>
          </p:cNvPr>
          <p:cNvSpPr/>
          <p:nvPr/>
        </p:nvSpPr>
        <p:spPr>
          <a:xfrm>
            <a:off x="1552011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E48AAE7-5908-44D9-93A6-B55311D8F9A3}"/>
              </a:ext>
            </a:extLst>
          </p:cNvPr>
          <p:cNvSpPr/>
          <p:nvPr/>
        </p:nvSpPr>
        <p:spPr>
          <a:xfrm>
            <a:off x="2062338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52FBB-8D97-4DBB-BE1B-FF08FF280B04}"/>
              </a:ext>
            </a:extLst>
          </p:cNvPr>
          <p:cNvSpPr/>
          <p:nvPr/>
        </p:nvSpPr>
        <p:spPr>
          <a:xfrm>
            <a:off x="2572667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E0730C8-B030-4D59-B54D-8C088EE5B5E0}"/>
              </a:ext>
            </a:extLst>
          </p:cNvPr>
          <p:cNvSpPr/>
          <p:nvPr/>
        </p:nvSpPr>
        <p:spPr>
          <a:xfrm>
            <a:off x="3082996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63C464A-C1D6-4946-AC4B-2E0CED94C25D}"/>
              </a:ext>
            </a:extLst>
          </p:cNvPr>
          <p:cNvSpPr/>
          <p:nvPr/>
        </p:nvSpPr>
        <p:spPr>
          <a:xfrm>
            <a:off x="3593323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4E2472C-EC03-4FF0-BE52-0EB4094339A3}"/>
              </a:ext>
            </a:extLst>
          </p:cNvPr>
          <p:cNvSpPr/>
          <p:nvPr/>
        </p:nvSpPr>
        <p:spPr>
          <a:xfrm>
            <a:off x="4103652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62C1EA1-AA1F-48F4-B4A3-13927768C3DC}"/>
              </a:ext>
            </a:extLst>
          </p:cNvPr>
          <p:cNvSpPr/>
          <p:nvPr/>
        </p:nvSpPr>
        <p:spPr>
          <a:xfrm>
            <a:off x="4613979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134E52-6463-45F7-A075-D8D0C01501BB}"/>
              </a:ext>
            </a:extLst>
          </p:cNvPr>
          <p:cNvSpPr txBox="1"/>
          <p:nvPr/>
        </p:nvSpPr>
        <p:spPr>
          <a:xfrm>
            <a:off x="5277853" y="3573658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C0CEB-A7FC-4C62-90C2-6864A1AFDFFB}"/>
              </a:ext>
            </a:extLst>
          </p:cNvPr>
          <p:cNvSpPr txBox="1"/>
          <p:nvPr/>
        </p:nvSpPr>
        <p:spPr>
          <a:xfrm>
            <a:off x="5277853" y="420445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A17FD8-D547-4576-82B0-864348EB6A73}"/>
              </a:ext>
            </a:extLst>
          </p:cNvPr>
          <p:cNvSpPr txBox="1"/>
          <p:nvPr/>
        </p:nvSpPr>
        <p:spPr>
          <a:xfrm>
            <a:off x="6525814" y="1889311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1&lt;&lt;(2+3) =&gt; 32</a:t>
            </a:r>
          </a:p>
        </p:txBody>
      </p:sp>
    </p:spTree>
    <p:extLst>
      <p:ext uri="{BB962C8B-B14F-4D97-AF65-F5344CB8AC3E}">
        <p14:creationId xmlns:p14="http://schemas.microsoft.com/office/powerpoint/2010/main" val="2834671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276351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21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990600"/>
            <a:ext cx="37716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weight;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 // error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D522D6-E859-425C-9846-276E2DDA2B1A}"/>
              </a:ext>
            </a:extLst>
          </p:cNvPr>
          <p:cNvSpPr/>
          <p:nvPr/>
        </p:nvSpPr>
        <p:spPr>
          <a:xfrm>
            <a:off x="6385560" y="1188720"/>
            <a:ext cx="1737360" cy="42748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4C67DA-0F2E-4689-8A53-C96B277D710F}"/>
              </a:ext>
            </a:extLst>
          </p:cNvPr>
          <p:cNvSpPr/>
          <p:nvPr/>
        </p:nvSpPr>
        <p:spPr>
          <a:xfrm>
            <a:off x="6385560" y="3006090"/>
            <a:ext cx="1737360" cy="64008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8D49-0DC8-4A4D-BD5E-2F697C345353}"/>
              </a:ext>
            </a:extLst>
          </p:cNvPr>
          <p:cNvSpPr txBox="1"/>
          <p:nvPr/>
        </p:nvSpPr>
        <p:spPr>
          <a:xfrm>
            <a:off x="8122920" y="302639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E2114-649F-4EA5-ABBB-B09DD39098DB}"/>
              </a:ext>
            </a:extLst>
          </p:cNvPr>
          <p:cNvSpPr txBox="1"/>
          <p:nvPr/>
        </p:nvSpPr>
        <p:spPr>
          <a:xfrm>
            <a:off x="5412217" y="27685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11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1005840"/>
            <a:ext cx="364817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900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int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float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'hello'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0A30C-127D-4C57-9781-33A3A8AC78EB}"/>
              </a:ext>
            </a:extLst>
          </p:cNvPr>
          <p:cNvSpPr/>
          <p:nvPr/>
        </p:nvSpPr>
        <p:spPr>
          <a:xfrm>
            <a:off x="7459979" y="140208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6E571A-7634-476F-910F-BBB70BEA32FD}"/>
              </a:ext>
            </a:extLst>
          </p:cNvPr>
          <p:cNvSpPr/>
          <p:nvPr/>
        </p:nvSpPr>
        <p:spPr>
          <a:xfrm>
            <a:off x="5178290" y="405503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5911-E737-4455-BA37-15D8439B36DE}"/>
              </a:ext>
            </a:extLst>
          </p:cNvPr>
          <p:cNvSpPr txBox="1"/>
          <p:nvPr/>
        </p:nvSpPr>
        <p:spPr>
          <a:xfrm>
            <a:off x="5142672" y="354705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A79262-830C-42DE-A953-CD54BF9E028C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6473690" y="4317920"/>
            <a:ext cx="978669" cy="7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1F846A-0BFB-4B70-BDC3-75A72EEA0876}"/>
              </a:ext>
            </a:extLst>
          </p:cNvPr>
          <p:cNvSpPr txBox="1"/>
          <p:nvPr/>
        </p:nvSpPr>
        <p:spPr>
          <a:xfrm>
            <a:off x="7719059" y="99822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AA3CFB-04DC-43B8-BCDE-AA93B6E2BF46}"/>
              </a:ext>
            </a:extLst>
          </p:cNvPr>
          <p:cNvSpPr/>
          <p:nvPr/>
        </p:nvSpPr>
        <p:spPr>
          <a:xfrm>
            <a:off x="7459980" y="2806482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3B5E5-AAFA-4A8C-9AE2-546B354ED7B6}"/>
              </a:ext>
            </a:extLst>
          </p:cNvPr>
          <p:cNvSpPr txBox="1"/>
          <p:nvPr/>
        </p:nvSpPr>
        <p:spPr>
          <a:xfrm>
            <a:off x="7719060" y="2402622"/>
            <a:ext cx="90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float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819C3C-F4EE-496E-B0AF-7A9BB97E2768}"/>
              </a:ext>
            </a:extLst>
          </p:cNvPr>
          <p:cNvSpPr txBox="1"/>
          <p:nvPr/>
        </p:nvSpPr>
        <p:spPr>
          <a:xfrm>
            <a:off x="8983979" y="1226820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5470E0-10EB-405B-BB1C-BFD0D0F2885C}"/>
              </a:ext>
            </a:extLst>
          </p:cNvPr>
          <p:cNvSpPr txBox="1"/>
          <p:nvPr/>
        </p:nvSpPr>
        <p:spPr>
          <a:xfrm>
            <a:off x="8983979" y="2806482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6A32C-7C4C-478B-9291-4C9F56BC6575}"/>
              </a:ext>
            </a:extLst>
          </p:cNvPr>
          <p:cNvSpPr txBox="1"/>
          <p:nvPr/>
        </p:nvSpPr>
        <p:spPr>
          <a:xfrm>
            <a:off x="8582792" y="691515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gc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BB7992-6F15-499C-963A-0014EC4B2328}"/>
              </a:ext>
            </a:extLst>
          </p:cNvPr>
          <p:cNvSpPr/>
          <p:nvPr/>
        </p:nvSpPr>
        <p:spPr>
          <a:xfrm>
            <a:off x="7452359" y="4125814"/>
            <a:ext cx="188646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19EBD-75FB-4B3C-9DBC-2BA2EFDACC92}"/>
              </a:ext>
            </a:extLst>
          </p:cNvPr>
          <p:cNvSpPr txBox="1"/>
          <p:nvPr/>
        </p:nvSpPr>
        <p:spPr>
          <a:xfrm>
            <a:off x="7769924" y="3602594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300918-E5C8-46B5-8770-1839078EFFFA}"/>
              </a:ext>
            </a:extLst>
          </p:cNvPr>
          <p:cNvSpPr txBox="1"/>
          <p:nvPr/>
        </p:nvSpPr>
        <p:spPr>
          <a:xfrm>
            <a:off x="9456419" y="4111556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65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3025274" y="1143029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6842760" y="22860"/>
            <a:ext cx="1364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--------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.5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D8E579F-201B-40EE-9DFE-3BC8AEF9AAE4}"/>
              </a:ext>
            </a:extLst>
          </p:cNvPr>
          <p:cNvSpPr/>
          <p:nvPr/>
        </p:nvSpPr>
        <p:spPr>
          <a:xfrm>
            <a:off x="6462554" y="998220"/>
            <a:ext cx="330893" cy="668029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91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96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400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7056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40104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315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620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924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392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696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6001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306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611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916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220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525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901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206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511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815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9120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425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730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10035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2DCB37-CB73-4277-8F47-E79F2A01F993}"/>
              </a:ext>
            </a:extLst>
          </p:cNvPr>
          <p:cNvSpPr txBox="1"/>
          <p:nvPr/>
        </p:nvSpPr>
        <p:spPr>
          <a:xfrm>
            <a:off x="5191901" y="2611130"/>
            <a:ext cx="26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고정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308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268E04-4D2B-4D5B-937B-836F39374192}"/>
              </a:ext>
            </a:extLst>
          </p:cNvPr>
          <p:cNvSpPr txBox="1"/>
          <p:nvPr/>
        </p:nvSpPr>
        <p:spPr>
          <a:xfrm>
            <a:off x="825739" y="33867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32767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80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6271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</m:t>
                        </m:r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25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1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93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909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                               127 bias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70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686594" y="152111"/>
            <a:ext cx="3098925" cy="674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32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자료 공유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EE08-99D5-483F-8AEB-6E0E5854138B}"/>
              </a:ext>
            </a:extLst>
          </p:cNvPr>
          <p:cNvSpPr txBox="1"/>
          <p:nvPr/>
        </p:nvSpPr>
        <p:spPr>
          <a:xfrm>
            <a:off x="686594" y="1363691"/>
            <a:ext cx="5726248" cy="3965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PC : 192.168.0.39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ftp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 연결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 filezilla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이용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 : python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passwd :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없음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판서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*.ppt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소스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*.ipynb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8584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147950" y="4113135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IEEE 754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712DEF-B055-447A-886D-AF1E1D2A04D2}"/>
              </a:ext>
            </a:extLst>
          </p:cNvPr>
          <p:cNvSpPr txBox="1"/>
          <p:nvPr/>
        </p:nvSpPr>
        <p:spPr>
          <a:xfrm>
            <a:off x="744890" y="4956396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/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(−1)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s</m:t>
                        </m:r>
                      </m:sup>
                    </m:sSup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1.</m:t>
                    </m:r>
                    <m:r>
                      <m:rPr>
                        <m:sty m:val="p"/>
                      </m:rP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m</m:t>
                    </m:r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e</m:t>
                        </m:r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−127</m:t>
                        </m:r>
                      </m:sup>
                    </m:sSup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98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F86A5-C660-46F6-8D15-4F608CFD04E7}"/>
              </a:ext>
            </a:extLst>
          </p:cNvPr>
          <p:cNvSpPr txBox="1"/>
          <p:nvPr/>
        </p:nvSpPr>
        <p:spPr>
          <a:xfrm>
            <a:off x="1501140" y="3941330"/>
            <a:ext cx="38138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sum=0.0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range(100000):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sum+=0.1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print(sum)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10410010" y="23723"/>
            <a:ext cx="1069524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503BF-0BCB-4909-98DE-C0D5AFBA5224}"/>
              </a:ext>
            </a:extLst>
          </p:cNvPr>
          <p:cNvSpPr txBox="1"/>
          <p:nvPr/>
        </p:nvSpPr>
        <p:spPr>
          <a:xfrm>
            <a:off x="689763" y="864389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 =&gt; 0.00011001100011...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9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156C-E2D5-43D3-922C-C681F1BE6EBF}"/>
              </a:ext>
            </a:extLst>
          </p:cNvPr>
          <p:cNvSpPr/>
          <p:nvPr/>
        </p:nvSpPr>
        <p:spPr>
          <a:xfrm>
            <a:off x="967740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DBC612-778D-416B-AACC-AD2E4415CEC8}"/>
              </a:ext>
            </a:extLst>
          </p:cNvPr>
          <p:cNvSpPr/>
          <p:nvPr/>
        </p:nvSpPr>
        <p:spPr>
          <a:xfrm>
            <a:off x="124345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814432-5B12-4862-830F-A330819BD912}"/>
              </a:ext>
            </a:extLst>
          </p:cNvPr>
          <p:cNvSpPr/>
          <p:nvPr/>
        </p:nvSpPr>
        <p:spPr>
          <a:xfrm>
            <a:off x="151916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636670-86F1-49B3-9AE9-6EED62645F7A}"/>
              </a:ext>
            </a:extLst>
          </p:cNvPr>
          <p:cNvSpPr/>
          <p:nvPr/>
        </p:nvSpPr>
        <p:spPr>
          <a:xfrm>
            <a:off x="179487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2E2B3-165D-443C-A5CA-08AE40625885}"/>
              </a:ext>
            </a:extLst>
          </p:cNvPr>
          <p:cNvSpPr/>
          <p:nvPr/>
        </p:nvSpPr>
        <p:spPr>
          <a:xfrm>
            <a:off x="207058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A5D72-4B56-4859-B959-A8D57013DCD2}"/>
              </a:ext>
            </a:extLst>
          </p:cNvPr>
          <p:cNvSpPr/>
          <p:nvPr/>
        </p:nvSpPr>
        <p:spPr>
          <a:xfrm>
            <a:off x="234629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CD4A6-0AAB-428A-9405-998C1AAB3231}"/>
              </a:ext>
            </a:extLst>
          </p:cNvPr>
          <p:cNvSpPr/>
          <p:nvPr/>
        </p:nvSpPr>
        <p:spPr>
          <a:xfrm>
            <a:off x="262200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DFA1EC-66FA-4B01-8377-3AA68CB648F4}"/>
              </a:ext>
            </a:extLst>
          </p:cNvPr>
          <p:cNvSpPr/>
          <p:nvPr/>
        </p:nvSpPr>
        <p:spPr>
          <a:xfrm>
            <a:off x="289771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8DB49-9D90-46BC-99B9-76AD41D91719}"/>
              </a:ext>
            </a:extLst>
          </p:cNvPr>
          <p:cNvSpPr/>
          <p:nvPr/>
        </p:nvSpPr>
        <p:spPr>
          <a:xfrm>
            <a:off x="320939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EB9A3-EF5A-406C-BF2C-D76BE26E1F80}"/>
              </a:ext>
            </a:extLst>
          </p:cNvPr>
          <p:cNvSpPr/>
          <p:nvPr/>
        </p:nvSpPr>
        <p:spPr>
          <a:xfrm>
            <a:off x="348510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F81B-2C12-46D3-90C5-D96FAF880902}"/>
              </a:ext>
            </a:extLst>
          </p:cNvPr>
          <p:cNvSpPr/>
          <p:nvPr/>
        </p:nvSpPr>
        <p:spPr>
          <a:xfrm>
            <a:off x="376081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1C9BF-C9B2-4812-89B7-EE96D53A4A6A}"/>
              </a:ext>
            </a:extLst>
          </p:cNvPr>
          <p:cNvSpPr/>
          <p:nvPr/>
        </p:nvSpPr>
        <p:spPr>
          <a:xfrm>
            <a:off x="403652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605D46-DC8C-47D0-9605-603FBEBBC1FE}"/>
              </a:ext>
            </a:extLst>
          </p:cNvPr>
          <p:cNvSpPr/>
          <p:nvPr/>
        </p:nvSpPr>
        <p:spPr>
          <a:xfrm>
            <a:off x="431223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57343-780F-47CD-BE52-07BB167DE01E}"/>
              </a:ext>
            </a:extLst>
          </p:cNvPr>
          <p:cNvSpPr/>
          <p:nvPr/>
        </p:nvSpPr>
        <p:spPr>
          <a:xfrm>
            <a:off x="458794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C2160-56BA-41D0-846F-FCD618163D97}"/>
              </a:ext>
            </a:extLst>
          </p:cNvPr>
          <p:cNvSpPr/>
          <p:nvPr/>
        </p:nvSpPr>
        <p:spPr>
          <a:xfrm>
            <a:off x="486365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6D4FAE-4658-47B6-B8F0-15C70D3B8A19}"/>
              </a:ext>
            </a:extLst>
          </p:cNvPr>
          <p:cNvSpPr/>
          <p:nvPr/>
        </p:nvSpPr>
        <p:spPr>
          <a:xfrm>
            <a:off x="513936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36CF7-A8E7-4808-9B67-E51E0EEF467C}"/>
              </a:ext>
            </a:extLst>
          </p:cNvPr>
          <p:cNvSpPr/>
          <p:nvPr/>
        </p:nvSpPr>
        <p:spPr>
          <a:xfrm>
            <a:off x="545104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70F441-B0A3-48B9-94D5-756D8FC3C5AE}"/>
              </a:ext>
            </a:extLst>
          </p:cNvPr>
          <p:cNvSpPr/>
          <p:nvPr/>
        </p:nvSpPr>
        <p:spPr>
          <a:xfrm>
            <a:off x="572675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301141-5295-4F88-9220-8E57EC33C07D}"/>
              </a:ext>
            </a:extLst>
          </p:cNvPr>
          <p:cNvSpPr/>
          <p:nvPr/>
        </p:nvSpPr>
        <p:spPr>
          <a:xfrm>
            <a:off x="600246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5EF373-579D-4818-9021-E6A9DDDAEDFD}"/>
              </a:ext>
            </a:extLst>
          </p:cNvPr>
          <p:cNvSpPr/>
          <p:nvPr/>
        </p:nvSpPr>
        <p:spPr>
          <a:xfrm>
            <a:off x="627817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3CC8EB-F4E7-4132-AC84-F667DFD93335}"/>
              </a:ext>
            </a:extLst>
          </p:cNvPr>
          <p:cNvSpPr/>
          <p:nvPr/>
        </p:nvSpPr>
        <p:spPr>
          <a:xfrm>
            <a:off x="655388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F5E22-5404-4735-A3C9-7C8CAFF5E7D6}"/>
              </a:ext>
            </a:extLst>
          </p:cNvPr>
          <p:cNvSpPr/>
          <p:nvPr/>
        </p:nvSpPr>
        <p:spPr>
          <a:xfrm>
            <a:off x="682959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2CDBE4-9F03-47AB-B18E-650E18A379DA}"/>
              </a:ext>
            </a:extLst>
          </p:cNvPr>
          <p:cNvSpPr/>
          <p:nvPr/>
        </p:nvSpPr>
        <p:spPr>
          <a:xfrm>
            <a:off x="710530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EC87DB-E0C1-45B5-9C4F-45D6085D3148}"/>
              </a:ext>
            </a:extLst>
          </p:cNvPr>
          <p:cNvSpPr/>
          <p:nvPr/>
        </p:nvSpPr>
        <p:spPr>
          <a:xfrm>
            <a:off x="738101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86C4DF-80BD-4DC5-A24A-1EC193FEB76C}"/>
              </a:ext>
            </a:extLst>
          </p:cNvPr>
          <p:cNvSpPr/>
          <p:nvPr/>
        </p:nvSpPr>
        <p:spPr>
          <a:xfrm>
            <a:off x="769269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69472-D988-4C95-856B-31B7188AB998}"/>
              </a:ext>
            </a:extLst>
          </p:cNvPr>
          <p:cNvSpPr/>
          <p:nvPr/>
        </p:nvSpPr>
        <p:spPr>
          <a:xfrm>
            <a:off x="796840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8EBF02-AAE8-4919-B00E-D7F3C6116284}"/>
              </a:ext>
            </a:extLst>
          </p:cNvPr>
          <p:cNvSpPr/>
          <p:nvPr/>
        </p:nvSpPr>
        <p:spPr>
          <a:xfrm>
            <a:off x="824411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E23F6F-503E-4F2C-81E1-2B2127C347A0}"/>
              </a:ext>
            </a:extLst>
          </p:cNvPr>
          <p:cNvSpPr/>
          <p:nvPr/>
        </p:nvSpPr>
        <p:spPr>
          <a:xfrm>
            <a:off x="851982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A5E1D8-7524-4BEC-B3EC-907E980265C9}"/>
              </a:ext>
            </a:extLst>
          </p:cNvPr>
          <p:cNvSpPr/>
          <p:nvPr/>
        </p:nvSpPr>
        <p:spPr>
          <a:xfrm>
            <a:off x="879553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C1BA9-FB87-46DB-95AE-40BADF691C05}"/>
              </a:ext>
            </a:extLst>
          </p:cNvPr>
          <p:cNvSpPr/>
          <p:nvPr/>
        </p:nvSpPr>
        <p:spPr>
          <a:xfrm>
            <a:off x="907124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899952-9EA1-4FF6-9D3A-BDE77DE87B4B}"/>
              </a:ext>
            </a:extLst>
          </p:cNvPr>
          <p:cNvSpPr/>
          <p:nvPr/>
        </p:nvSpPr>
        <p:spPr>
          <a:xfrm>
            <a:off x="934695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6AA931-B9BD-4C47-8E7B-434225463E07}"/>
              </a:ext>
            </a:extLst>
          </p:cNvPr>
          <p:cNvSpPr/>
          <p:nvPr/>
        </p:nvSpPr>
        <p:spPr>
          <a:xfrm>
            <a:off x="9622669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ADF991-78CD-4842-AE64-D36DE3735EF8}"/>
              </a:ext>
            </a:extLst>
          </p:cNvPr>
          <p:cNvSpPr/>
          <p:nvPr/>
        </p:nvSpPr>
        <p:spPr>
          <a:xfrm>
            <a:off x="876300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E6C1C0-3B49-415D-8852-BA56E9D5A31F}"/>
              </a:ext>
            </a:extLst>
          </p:cNvPr>
          <p:cNvSpPr/>
          <p:nvPr/>
        </p:nvSpPr>
        <p:spPr>
          <a:xfrm>
            <a:off x="115201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01F273-A4C9-4FCF-B893-A7A91457F86C}"/>
              </a:ext>
            </a:extLst>
          </p:cNvPr>
          <p:cNvSpPr/>
          <p:nvPr/>
        </p:nvSpPr>
        <p:spPr>
          <a:xfrm>
            <a:off x="142772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84B55F-6159-4B04-9DFA-CDAEB372E412}"/>
              </a:ext>
            </a:extLst>
          </p:cNvPr>
          <p:cNvSpPr/>
          <p:nvPr/>
        </p:nvSpPr>
        <p:spPr>
          <a:xfrm>
            <a:off x="170343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EF2CBA-6E97-4A83-83CB-833AD6DECB8E}"/>
              </a:ext>
            </a:extLst>
          </p:cNvPr>
          <p:cNvSpPr/>
          <p:nvPr/>
        </p:nvSpPr>
        <p:spPr>
          <a:xfrm>
            <a:off x="200962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B383C-28A9-4D8B-B707-27D63E630667}"/>
              </a:ext>
            </a:extLst>
          </p:cNvPr>
          <p:cNvSpPr/>
          <p:nvPr/>
        </p:nvSpPr>
        <p:spPr>
          <a:xfrm>
            <a:off x="228533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AE9CA1-333F-4F17-B934-1BAF3981EBC8}"/>
              </a:ext>
            </a:extLst>
          </p:cNvPr>
          <p:cNvSpPr/>
          <p:nvPr/>
        </p:nvSpPr>
        <p:spPr>
          <a:xfrm>
            <a:off x="256104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F5280E-C5B9-4ED0-B0A1-2B332C5A4C84}"/>
              </a:ext>
            </a:extLst>
          </p:cNvPr>
          <p:cNvSpPr/>
          <p:nvPr/>
        </p:nvSpPr>
        <p:spPr>
          <a:xfrm>
            <a:off x="283675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B8A0EA-A606-4C4C-966D-585AA22D172C}"/>
              </a:ext>
            </a:extLst>
          </p:cNvPr>
          <p:cNvSpPr/>
          <p:nvPr/>
        </p:nvSpPr>
        <p:spPr>
          <a:xfrm>
            <a:off x="314843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273765-03D0-4394-ADCA-E99847F54D6A}"/>
              </a:ext>
            </a:extLst>
          </p:cNvPr>
          <p:cNvSpPr/>
          <p:nvPr/>
        </p:nvSpPr>
        <p:spPr>
          <a:xfrm>
            <a:off x="342414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869D1D-ABFF-466E-901F-F70CAD6C7E38}"/>
              </a:ext>
            </a:extLst>
          </p:cNvPr>
          <p:cNvSpPr/>
          <p:nvPr/>
        </p:nvSpPr>
        <p:spPr>
          <a:xfrm>
            <a:off x="369985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CB94E8-D24C-4DB2-AC55-BDD09636C8A1}"/>
              </a:ext>
            </a:extLst>
          </p:cNvPr>
          <p:cNvSpPr/>
          <p:nvPr/>
        </p:nvSpPr>
        <p:spPr>
          <a:xfrm>
            <a:off x="397556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DF23A1-B6D2-4137-A9C3-03DD1824B118}"/>
              </a:ext>
            </a:extLst>
          </p:cNvPr>
          <p:cNvSpPr/>
          <p:nvPr/>
        </p:nvSpPr>
        <p:spPr>
          <a:xfrm>
            <a:off x="428175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A4A7F7-0B1A-4A1D-A9C4-94675646ECE6}"/>
              </a:ext>
            </a:extLst>
          </p:cNvPr>
          <p:cNvSpPr/>
          <p:nvPr/>
        </p:nvSpPr>
        <p:spPr>
          <a:xfrm>
            <a:off x="455746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D7CB8-7326-4082-8428-CF2761307DB8}"/>
              </a:ext>
            </a:extLst>
          </p:cNvPr>
          <p:cNvSpPr/>
          <p:nvPr/>
        </p:nvSpPr>
        <p:spPr>
          <a:xfrm>
            <a:off x="483317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58D39-553D-43C7-8BA5-28FF61A0232C}"/>
              </a:ext>
            </a:extLst>
          </p:cNvPr>
          <p:cNvSpPr/>
          <p:nvPr/>
        </p:nvSpPr>
        <p:spPr>
          <a:xfrm>
            <a:off x="510888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562E7F-6C4D-4B28-A28A-9ACD4D7D1DDA}"/>
              </a:ext>
            </a:extLst>
          </p:cNvPr>
          <p:cNvSpPr/>
          <p:nvPr/>
        </p:nvSpPr>
        <p:spPr>
          <a:xfrm>
            <a:off x="542056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562B91-8A61-429F-8523-634B5B619D94}"/>
              </a:ext>
            </a:extLst>
          </p:cNvPr>
          <p:cNvSpPr/>
          <p:nvPr/>
        </p:nvSpPr>
        <p:spPr>
          <a:xfrm>
            <a:off x="569627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1C4805-4DAB-454A-91B9-288E1036F015}"/>
              </a:ext>
            </a:extLst>
          </p:cNvPr>
          <p:cNvSpPr/>
          <p:nvPr/>
        </p:nvSpPr>
        <p:spPr>
          <a:xfrm>
            <a:off x="597198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8668AB-0A71-48AC-9A14-C9E30814D562}"/>
              </a:ext>
            </a:extLst>
          </p:cNvPr>
          <p:cNvSpPr/>
          <p:nvPr/>
        </p:nvSpPr>
        <p:spPr>
          <a:xfrm>
            <a:off x="6247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27AA3D-133F-4CDE-B1CC-2FF611268DD1}"/>
              </a:ext>
            </a:extLst>
          </p:cNvPr>
          <p:cNvSpPr/>
          <p:nvPr/>
        </p:nvSpPr>
        <p:spPr>
          <a:xfrm>
            <a:off x="655388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CBB3F6-A142-4D39-B0E3-9285747D21B5}"/>
              </a:ext>
            </a:extLst>
          </p:cNvPr>
          <p:cNvSpPr/>
          <p:nvPr/>
        </p:nvSpPr>
        <p:spPr>
          <a:xfrm>
            <a:off x="682959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51B1CB-0246-4C18-96AD-3562764869F7}"/>
              </a:ext>
            </a:extLst>
          </p:cNvPr>
          <p:cNvSpPr/>
          <p:nvPr/>
        </p:nvSpPr>
        <p:spPr>
          <a:xfrm>
            <a:off x="710530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EA2193-B219-40DD-B1E0-D7CD755129A2}"/>
              </a:ext>
            </a:extLst>
          </p:cNvPr>
          <p:cNvSpPr/>
          <p:nvPr/>
        </p:nvSpPr>
        <p:spPr>
          <a:xfrm>
            <a:off x="741149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4C0C40-75F4-4C88-AEAE-D8AD9B2F06E5}"/>
              </a:ext>
            </a:extLst>
          </p:cNvPr>
          <p:cNvSpPr/>
          <p:nvPr/>
        </p:nvSpPr>
        <p:spPr>
          <a:xfrm>
            <a:off x="769269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7561B-64B8-4F3F-86AA-74A54DF988DE}"/>
              </a:ext>
            </a:extLst>
          </p:cNvPr>
          <p:cNvSpPr/>
          <p:nvPr/>
        </p:nvSpPr>
        <p:spPr>
          <a:xfrm>
            <a:off x="796840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A9715E-3CF6-407D-8BD6-7F8E12BE3D56}"/>
              </a:ext>
            </a:extLst>
          </p:cNvPr>
          <p:cNvSpPr/>
          <p:nvPr/>
        </p:nvSpPr>
        <p:spPr>
          <a:xfrm>
            <a:off x="8312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7E9EDB-22F7-472F-9C6B-92831DAFA90A}"/>
              </a:ext>
            </a:extLst>
          </p:cNvPr>
          <p:cNvSpPr/>
          <p:nvPr/>
        </p:nvSpPr>
        <p:spPr>
          <a:xfrm>
            <a:off x="858840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FEA6934-F58D-4984-BB6E-F2B36F12881F}"/>
              </a:ext>
            </a:extLst>
          </p:cNvPr>
          <p:cNvSpPr/>
          <p:nvPr/>
        </p:nvSpPr>
        <p:spPr>
          <a:xfrm>
            <a:off x="887173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EACEBB-178A-423F-95D1-6845621B2DC0}"/>
              </a:ext>
            </a:extLst>
          </p:cNvPr>
          <p:cNvSpPr/>
          <p:nvPr/>
        </p:nvSpPr>
        <p:spPr>
          <a:xfrm>
            <a:off x="923126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C524C7-A7F1-4462-AD83-17DD2FE2F8C7}"/>
              </a:ext>
            </a:extLst>
          </p:cNvPr>
          <p:cNvSpPr/>
          <p:nvPr/>
        </p:nvSpPr>
        <p:spPr>
          <a:xfrm>
            <a:off x="950697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CD0ECD-CDF2-4F04-B3A8-9A2750367A42}"/>
              </a:ext>
            </a:extLst>
          </p:cNvPr>
          <p:cNvSpPr/>
          <p:nvPr/>
        </p:nvSpPr>
        <p:spPr>
          <a:xfrm>
            <a:off x="9782689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B630E2-87B4-4D48-BDC8-A9E51FB59FE3}"/>
              </a:ext>
            </a:extLst>
          </p:cNvPr>
          <p:cNvSpPr txBox="1"/>
          <p:nvPr/>
        </p:nvSpPr>
        <p:spPr>
          <a:xfrm>
            <a:off x="3192272" y="5638800"/>
            <a:ext cx="515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 8 9 a b c d e 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7AA166-96C6-4A14-A5A5-95839B7C6CAB}"/>
              </a:ext>
            </a:extLst>
          </p:cNvPr>
          <p:cNvSpPr/>
          <p:nvPr/>
        </p:nvSpPr>
        <p:spPr>
          <a:xfrm>
            <a:off x="876300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B6A593B-3B4A-4A38-82BB-9C7A7BBA0510}"/>
              </a:ext>
            </a:extLst>
          </p:cNvPr>
          <p:cNvSpPr/>
          <p:nvPr/>
        </p:nvSpPr>
        <p:spPr>
          <a:xfrm>
            <a:off x="115201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3525ED-91CB-4C74-8B77-C3D2C79D3EF7}"/>
              </a:ext>
            </a:extLst>
          </p:cNvPr>
          <p:cNvSpPr/>
          <p:nvPr/>
        </p:nvSpPr>
        <p:spPr>
          <a:xfrm>
            <a:off x="142772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ADF591C-9F57-4586-B4AF-ADCEED94A009}"/>
              </a:ext>
            </a:extLst>
          </p:cNvPr>
          <p:cNvSpPr/>
          <p:nvPr/>
        </p:nvSpPr>
        <p:spPr>
          <a:xfrm>
            <a:off x="170343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9F8E36-A0A0-4F3B-B350-D57FBFD9D439}"/>
              </a:ext>
            </a:extLst>
          </p:cNvPr>
          <p:cNvSpPr/>
          <p:nvPr/>
        </p:nvSpPr>
        <p:spPr>
          <a:xfrm>
            <a:off x="200962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31CC7A-E3EA-47E0-9EFE-41F5D0331AC3}"/>
              </a:ext>
            </a:extLst>
          </p:cNvPr>
          <p:cNvSpPr/>
          <p:nvPr/>
        </p:nvSpPr>
        <p:spPr>
          <a:xfrm>
            <a:off x="228533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4A5ECFE-10D1-4DAE-B218-1EA6CB2E522E}"/>
              </a:ext>
            </a:extLst>
          </p:cNvPr>
          <p:cNvSpPr/>
          <p:nvPr/>
        </p:nvSpPr>
        <p:spPr>
          <a:xfrm>
            <a:off x="256104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DC49720-C4EF-4CB9-B224-0089A745A23D}"/>
              </a:ext>
            </a:extLst>
          </p:cNvPr>
          <p:cNvSpPr/>
          <p:nvPr/>
        </p:nvSpPr>
        <p:spPr>
          <a:xfrm>
            <a:off x="283675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2F6D2B-9DD6-4A4F-9154-ED0CBC1E42DD}"/>
              </a:ext>
            </a:extLst>
          </p:cNvPr>
          <p:cNvSpPr/>
          <p:nvPr/>
        </p:nvSpPr>
        <p:spPr>
          <a:xfrm>
            <a:off x="314843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E1B456-45BF-45E2-9044-63B039D1C0DD}"/>
              </a:ext>
            </a:extLst>
          </p:cNvPr>
          <p:cNvSpPr/>
          <p:nvPr/>
        </p:nvSpPr>
        <p:spPr>
          <a:xfrm>
            <a:off x="342414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0FD1BC-7D94-49BD-9408-1E064070FA26}"/>
              </a:ext>
            </a:extLst>
          </p:cNvPr>
          <p:cNvSpPr/>
          <p:nvPr/>
        </p:nvSpPr>
        <p:spPr>
          <a:xfrm>
            <a:off x="369985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47E3D0-31E7-452B-95DA-F13FE18218C6}"/>
              </a:ext>
            </a:extLst>
          </p:cNvPr>
          <p:cNvSpPr/>
          <p:nvPr/>
        </p:nvSpPr>
        <p:spPr>
          <a:xfrm>
            <a:off x="397556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2ECBCB-23F8-4B96-9EE7-DAD2576C0836}"/>
              </a:ext>
            </a:extLst>
          </p:cNvPr>
          <p:cNvSpPr/>
          <p:nvPr/>
        </p:nvSpPr>
        <p:spPr>
          <a:xfrm>
            <a:off x="428175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9A0503C-8509-4A44-BBC9-AE3121CABA15}"/>
              </a:ext>
            </a:extLst>
          </p:cNvPr>
          <p:cNvSpPr/>
          <p:nvPr/>
        </p:nvSpPr>
        <p:spPr>
          <a:xfrm>
            <a:off x="455746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6853F8C-20C4-4DCD-9765-51D65370C5B8}"/>
              </a:ext>
            </a:extLst>
          </p:cNvPr>
          <p:cNvSpPr/>
          <p:nvPr/>
        </p:nvSpPr>
        <p:spPr>
          <a:xfrm>
            <a:off x="483317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66F6E3-7616-422B-83C3-14843FDC1A88}"/>
              </a:ext>
            </a:extLst>
          </p:cNvPr>
          <p:cNvSpPr/>
          <p:nvPr/>
        </p:nvSpPr>
        <p:spPr>
          <a:xfrm>
            <a:off x="510888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E1A5BB6-4B5B-4257-8D0A-2F16D2D4CAC5}"/>
              </a:ext>
            </a:extLst>
          </p:cNvPr>
          <p:cNvSpPr/>
          <p:nvPr/>
        </p:nvSpPr>
        <p:spPr>
          <a:xfrm>
            <a:off x="542056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CB57970-5918-4684-BE7C-7B5ED5291647}"/>
              </a:ext>
            </a:extLst>
          </p:cNvPr>
          <p:cNvSpPr/>
          <p:nvPr/>
        </p:nvSpPr>
        <p:spPr>
          <a:xfrm>
            <a:off x="569627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3D4FFCB-9E33-4213-B5B2-6128A501D9E5}"/>
              </a:ext>
            </a:extLst>
          </p:cNvPr>
          <p:cNvSpPr/>
          <p:nvPr/>
        </p:nvSpPr>
        <p:spPr>
          <a:xfrm>
            <a:off x="597198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8B0CF4-0CFE-46EB-B99F-D5122AFE1A07}"/>
              </a:ext>
            </a:extLst>
          </p:cNvPr>
          <p:cNvSpPr/>
          <p:nvPr/>
        </p:nvSpPr>
        <p:spPr>
          <a:xfrm>
            <a:off x="624769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9395233-24C5-4728-A9C9-4724FCEC9B0D}"/>
              </a:ext>
            </a:extLst>
          </p:cNvPr>
          <p:cNvSpPr/>
          <p:nvPr/>
        </p:nvSpPr>
        <p:spPr>
          <a:xfrm>
            <a:off x="655388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C231E30-1B0B-4452-B04C-AE81C3FA8927}"/>
              </a:ext>
            </a:extLst>
          </p:cNvPr>
          <p:cNvSpPr/>
          <p:nvPr/>
        </p:nvSpPr>
        <p:spPr>
          <a:xfrm>
            <a:off x="682959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D971C4B-8B76-4899-94BC-B4CDF8E89222}"/>
              </a:ext>
            </a:extLst>
          </p:cNvPr>
          <p:cNvSpPr/>
          <p:nvPr/>
        </p:nvSpPr>
        <p:spPr>
          <a:xfrm>
            <a:off x="710530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132E6E-5465-4DD1-95B6-EEEEEF8C8CED}"/>
              </a:ext>
            </a:extLst>
          </p:cNvPr>
          <p:cNvSpPr/>
          <p:nvPr/>
        </p:nvSpPr>
        <p:spPr>
          <a:xfrm>
            <a:off x="738101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029D0-D9E2-4D9A-A714-C1F261EB1BB7}"/>
              </a:ext>
            </a:extLst>
          </p:cNvPr>
          <p:cNvSpPr/>
          <p:nvPr/>
        </p:nvSpPr>
        <p:spPr>
          <a:xfrm>
            <a:off x="769269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799B512-8169-411F-BF43-CC79E1821E1A}"/>
              </a:ext>
            </a:extLst>
          </p:cNvPr>
          <p:cNvSpPr/>
          <p:nvPr/>
        </p:nvSpPr>
        <p:spPr>
          <a:xfrm>
            <a:off x="796840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CDF4D50-87F8-4595-A893-167D233FF756}"/>
              </a:ext>
            </a:extLst>
          </p:cNvPr>
          <p:cNvSpPr/>
          <p:nvPr/>
        </p:nvSpPr>
        <p:spPr>
          <a:xfrm>
            <a:off x="824411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8DB1CA9-478E-4555-9E19-6D67B5844DE9}"/>
              </a:ext>
            </a:extLst>
          </p:cNvPr>
          <p:cNvSpPr/>
          <p:nvPr/>
        </p:nvSpPr>
        <p:spPr>
          <a:xfrm>
            <a:off x="851982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C4EC179-BB5D-4935-A56F-7EB6CD6FB365}"/>
              </a:ext>
            </a:extLst>
          </p:cNvPr>
          <p:cNvSpPr/>
          <p:nvPr/>
        </p:nvSpPr>
        <p:spPr>
          <a:xfrm>
            <a:off x="883363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5A5D4E-01C6-4682-8E6D-DC22E6474356}"/>
              </a:ext>
            </a:extLst>
          </p:cNvPr>
          <p:cNvSpPr/>
          <p:nvPr/>
        </p:nvSpPr>
        <p:spPr>
          <a:xfrm>
            <a:off x="910934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D6C8BED-A11D-44C8-83C1-BB6FE7D117BE}"/>
              </a:ext>
            </a:extLst>
          </p:cNvPr>
          <p:cNvSpPr/>
          <p:nvPr/>
        </p:nvSpPr>
        <p:spPr>
          <a:xfrm>
            <a:off x="938505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FFBD01-6CDA-4B4F-B5CE-CBA776555888}"/>
              </a:ext>
            </a:extLst>
          </p:cNvPr>
          <p:cNvSpPr/>
          <p:nvPr/>
        </p:nvSpPr>
        <p:spPr>
          <a:xfrm>
            <a:off x="9660769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1007D-C83A-44AF-9ED9-1AB959F383D1}"/>
              </a:ext>
            </a:extLst>
          </p:cNvPr>
          <p:cNvSpPr txBox="1"/>
          <p:nvPr/>
        </p:nvSpPr>
        <p:spPr>
          <a:xfrm>
            <a:off x="9266208" y="4640611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D0EF843-CD1A-4CFD-A146-4CB0A9D652E6}"/>
              </a:ext>
            </a:extLst>
          </p:cNvPr>
          <p:cNvSpPr txBox="1"/>
          <p:nvPr/>
        </p:nvSpPr>
        <p:spPr>
          <a:xfrm>
            <a:off x="815212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61155F1-0680-490B-97D5-BD02425698F2}"/>
              </a:ext>
            </a:extLst>
          </p:cNvPr>
          <p:cNvSpPr txBox="1"/>
          <p:nvPr/>
        </p:nvSpPr>
        <p:spPr>
          <a:xfrm>
            <a:off x="6978366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EC7192-505B-40FA-B39D-5D3926576BFF}"/>
              </a:ext>
            </a:extLst>
          </p:cNvPr>
          <p:cNvSpPr txBox="1"/>
          <p:nvPr/>
        </p:nvSpPr>
        <p:spPr>
          <a:xfrm>
            <a:off x="5788132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253DFD-462E-4551-B9F8-0D9B4B049659}"/>
              </a:ext>
            </a:extLst>
          </p:cNvPr>
          <p:cNvSpPr txBox="1"/>
          <p:nvPr/>
        </p:nvSpPr>
        <p:spPr>
          <a:xfrm>
            <a:off x="459119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EDD856-0379-45E4-98EF-C1819B4E4CAD}"/>
              </a:ext>
            </a:extLst>
          </p:cNvPr>
          <p:cNvSpPr txBox="1"/>
          <p:nvPr/>
        </p:nvSpPr>
        <p:spPr>
          <a:xfrm>
            <a:off x="357716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F1BADA6-C72F-4560-AE2E-730E45C6A1C2}"/>
              </a:ext>
            </a:extLst>
          </p:cNvPr>
          <p:cNvSpPr txBox="1"/>
          <p:nvPr/>
        </p:nvSpPr>
        <p:spPr>
          <a:xfrm>
            <a:off x="228166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5E7ADD-A6A1-4E9E-868B-9D7E633AC6BA}"/>
              </a:ext>
            </a:extLst>
          </p:cNvPr>
          <p:cNvSpPr txBox="1"/>
          <p:nvPr/>
        </p:nvSpPr>
        <p:spPr>
          <a:xfrm>
            <a:off x="1243871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241AFE9-6650-45F9-AFE9-90DA976A74F9}"/>
              </a:ext>
            </a:extLst>
          </p:cNvPr>
          <p:cNvSpPr txBox="1"/>
          <p:nvPr/>
        </p:nvSpPr>
        <p:spPr>
          <a:xfrm>
            <a:off x="3076029" y="324612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E14E1C-6A4B-4E4F-AC13-81DEE8A6D8D1}"/>
              </a:ext>
            </a:extLst>
          </p:cNvPr>
          <p:cNvSpPr txBox="1"/>
          <p:nvPr/>
        </p:nvSpPr>
        <p:spPr>
          <a:xfrm>
            <a:off x="9444646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194EDB5-E524-4254-A679-A79E01EA3A7A}"/>
              </a:ext>
            </a:extLst>
          </p:cNvPr>
          <p:cNvSpPr txBox="1"/>
          <p:nvPr/>
        </p:nvSpPr>
        <p:spPr>
          <a:xfrm>
            <a:off x="8589655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87614D4-7C31-44B0-8F37-612268BD4547}"/>
              </a:ext>
            </a:extLst>
          </p:cNvPr>
          <p:cNvSpPr txBox="1"/>
          <p:nvPr/>
        </p:nvSpPr>
        <p:spPr>
          <a:xfrm>
            <a:off x="7620232" y="241300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B9C471-D19B-4E76-9834-70E70CDD37BB}"/>
              </a:ext>
            </a:extLst>
          </p:cNvPr>
          <p:cNvSpPr txBox="1"/>
          <p:nvPr/>
        </p:nvSpPr>
        <p:spPr>
          <a:xfrm>
            <a:off x="7549353" y="3061990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0o137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5ECC8D3-947E-4693-A0A5-F62886054702}"/>
              </a:ext>
            </a:extLst>
          </p:cNvPr>
          <p:cNvSpPr txBox="1"/>
          <p:nvPr/>
        </p:nvSpPr>
        <p:spPr>
          <a:xfrm>
            <a:off x="7709716" y="5139706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0x25f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64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36CE2-19BF-4019-8B8F-FAB8B361313D}"/>
              </a:ext>
            </a:extLst>
          </p:cNvPr>
          <p:cNvSpPr txBox="1"/>
          <p:nvPr/>
        </p:nvSpPr>
        <p:spPr>
          <a:xfrm>
            <a:off x="1188720" y="94488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아스키 코드 외우기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BA8D8-2A7C-4E62-B90C-76E741493349}"/>
              </a:ext>
            </a:extLst>
          </p:cNvPr>
          <p:cNvSpPr txBox="1"/>
          <p:nvPr/>
        </p:nvSpPr>
        <p:spPr>
          <a:xfrm>
            <a:off x="4732020" y="944880"/>
            <a:ext cx="33682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97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+ ('a'-'A') =&gt; 'h'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65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'0' : 48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5C14C-E712-4BE0-8BFD-9AC24CB7E4FC}"/>
              </a:ext>
            </a:extLst>
          </p:cNvPr>
          <p:cNvSpPr txBox="1"/>
          <p:nvPr/>
        </p:nvSpPr>
        <p:spPr>
          <a:xfrm>
            <a:off x="8397240" y="952500"/>
            <a:ext cx="16670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'\n' : 10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'\t' : 9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 ' : 32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7ACC2-AFF8-4510-A505-6A9868E10AD5}"/>
              </a:ext>
            </a:extLst>
          </p:cNvPr>
          <p:cNvSpPr txBox="1"/>
          <p:nvPr/>
        </p:nvSpPr>
        <p:spPr>
          <a:xfrm>
            <a:off x="2209800" y="4625340"/>
            <a:ext cx="40747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print('C:\some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\n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ame')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C:\some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5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200AC68-4E20-409C-A582-766E1FB34404}"/>
              </a:ext>
            </a:extLst>
          </p:cNvPr>
          <p:cNvSpPr/>
          <p:nvPr/>
        </p:nvSpPr>
        <p:spPr>
          <a:xfrm>
            <a:off x="616458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stCxn id="134" idx="3"/>
            <a:endCxn id="133" idx="1"/>
          </p:cNvCxnSpPr>
          <p:nvPr/>
        </p:nvCxnSpPr>
        <p:spPr>
          <a:xfrm>
            <a:off x="5478780" y="168655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48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len(word)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>
            <a:off x="5478780" y="1686550"/>
            <a:ext cx="11914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5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38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6111240" y="29337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66065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71018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75971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80924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85877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90830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95783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6111240" y="49301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66065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71018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75971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80924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85877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90830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95783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9669780" y="3417570"/>
            <a:ext cx="312420" cy="1524000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9173934" y="3417570"/>
            <a:ext cx="312420" cy="1524000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8678090" y="3417570"/>
            <a:ext cx="312420" cy="1524000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8182246" y="3417570"/>
            <a:ext cx="312420" cy="1524000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7686402" y="3417570"/>
            <a:ext cx="312420" cy="1524000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7190558" y="3417570"/>
            <a:ext cx="312420" cy="1524000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6694714" y="3417570"/>
            <a:ext cx="312420" cy="1524000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6198870" y="3417570"/>
            <a:ext cx="312420" cy="1524000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0457DE-56E2-4210-98E9-37B2BA602695}"/>
              </a:ext>
            </a:extLst>
          </p:cNvPr>
          <p:cNvSpPr txBox="1"/>
          <p:nvPr/>
        </p:nvSpPr>
        <p:spPr>
          <a:xfrm>
            <a:off x="7589520" y="97792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76B2615-3899-499F-986A-21812F451C4F}"/>
              </a:ext>
            </a:extLst>
          </p:cNvPr>
          <p:cNvSpPr txBox="1"/>
          <p:nvPr/>
        </p:nvSpPr>
        <p:spPr>
          <a:xfrm>
            <a:off x="7786690" y="173992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2A4635-F6A3-426F-BED6-53E68E72679F}"/>
              </a:ext>
            </a:extLst>
          </p:cNvPr>
          <p:cNvSpPr/>
          <p:nvPr/>
        </p:nvSpPr>
        <p:spPr>
          <a:xfrm>
            <a:off x="982980" y="201549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9B29F4B-E273-409C-826F-C847FD505C52}"/>
              </a:ext>
            </a:extLst>
          </p:cNvPr>
          <p:cNvSpPr/>
          <p:nvPr/>
        </p:nvSpPr>
        <p:spPr>
          <a:xfrm>
            <a:off x="14782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7E3D236-1D82-46A8-B804-9C8BB7CC6087}"/>
              </a:ext>
            </a:extLst>
          </p:cNvPr>
          <p:cNvSpPr/>
          <p:nvPr/>
        </p:nvSpPr>
        <p:spPr>
          <a:xfrm>
            <a:off x="19735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63FFD1C-97F4-4A01-BD08-6B745EE7FC87}"/>
              </a:ext>
            </a:extLst>
          </p:cNvPr>
          <p:cNvSpPr/>
          <p:nvPr/>
        </p:nvSpPr>
        <p:spPr>
          <a:xfrm>
            <a:off x="24688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CA914F-0940-4F53-972D-2CCE00A69768}"/>
              </a:ext>
            </a:extLst>
          </p:cNvPr>
          <p:cNvSpPr/>
          <p:nvPr/>
        </p:nvSpPr>
        <p:spPr>
          <a:xfrm>
            <a:off x="29641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6507E0D-8426-4BF7-8DE5-303A16C4AB91}"/>
              </a:ext>
            </a:extLst>
          </p:cNvPr>
          <p:cNvSpPr/>
          <p:nvPr/>
        </p:nvSpPr>
        <p:spPr>
          <a:xfrm>
            <a:off x="34594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85F51EC-EBEC-462E-A555-7FA6D2D9CF07}"/>
              </a:ext>
            </a:extLst>
          </p:cNvPr>
          <p:cNvSpPr/>
          <p:nvPr/>
        </p:nvSpPr>
        <p:spPr>
          <a:xfrm>
            <a:off x="39547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0BCE83-D468-4ED9-932C-B0A81CB2CBFD}"/>
              </a:ext>
            </a:extLst>
          </p:cNvPr>
          <p:cNvSpPr/>
          <p:nvPr/>
        </p:nvSpPr>
        <p:spPr>
          <a:xfrm>
            <a:off x="44500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A2BE63B-3A40-4CA0-93AA-012430C2515D}"/>
              </a:ext>
            </a:extLst>
          </p:cNvPr>
          <p:cNvSpPr/>
          <p:nvPr/>
        </p:nvSpPr>
        <p:spPr>
          <a:xfrm>
            <a:off x="982980" y="139065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04BA187-0508-4D81-A851-5F340922A83B}"/>
              </a:ext>
            </a:extLst>
          </p:cNvPr>
          <p:cNvSpPr/>
          <p:nvPr/>
        </p:nvSpPr>
        <p:spPr>
          <a:xfrm>
            <a:off x="14782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2968725-36CF-4D93-9E43-473A1EC5FFD7}"/>
              </a:ext>
            </a:extLst>
          </p:cNvPr>
          <p:cNvSpPr/>
          <p:nvPr/>
        </p:nvSpPr>
        <p:spPr>
          <a:xfrm>
            <a:off x="19735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A33F189-B3D3-4F04-A6DB-BBD4E1B6FFFB}"/>
              </a:ext>
            </a:extLst>
          </p:cNvPr>
          <p:cNvSpPr/>
          <p:nvPr/>
        </p:nvSpPr>
        <p:spPr>
          <a:xfrm>
            <a:off x="24688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EDF684-C234-4ECA-A121-E5D05B8564AB}"/>
              </a:ext>
            </a:extLst>
          </p:cNvPr>
          <p:cNvSpPr/>
          <p:nvPr/>
        </p:nvSpPr>
        <p:spPr>
          <a:xfrm>
            <a:off x="29641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DC62DB6-B6D6-4AB6-98A1-45880FF36E81}"/>
              </a:ext>
            </a:extLst>
          </p:cNvPr>
          <p:cNvSpPr/>
          <p:nvPr/>
        </p:nvSpPr>
        <p:spPr>
          <a:xfrm>
            <a:off x="34594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21F1E93-7EBB-48A5-A99B-297C99B69A77}"/>
              </a:ext>
            </a:extLst>
          </p:cNvPr>
          <p:cNvSpPr/>
          <p:nvPr/>
        </p:nvSpPr>
        <p:spPr>
          <a:xfrm>
            <a:off x="39547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A9C2AC7-F7EF-4F08-9E51-CE29162DD59A}"/>
              </a:ext>
            </a:extLst>
          </p:cNvPr>
          <p:cNvSpPr/>
          <p:nvPr/>
        </p:nvSpPr>
        <p:spPr>
          <a:xfrm>
            <a:off x="44500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B4F2B-6A00-499E-B9E6-CFA863C54D32}"/>
              </a:ext>
            </a:extLst>
          </p:cNvPr>
          <p:cNvSpPr txBox="1"/>
          <p:nvPr/>
        </p:nvSpPr>
        <p:spPr>
          <a:xfrm>
            <a:off x="510540" y="201549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E4AEF-6540-4D43-860B-DC765252D925}"/>
              </a:ext>
            </a:extLst>
          </p:cNvPr>
          <p:cNvCxnSpPr/>
          <p:nvPr/>
        </p:nvCxnSpPr>
        <p:spPr>
          <a:xfrm>
            <a:off x="510540" y="2606040"/>
            <a:ext cx="4914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41F8703-E669-4BD4-A936-A956B244988F}"/>
              </a:ext>
            </a:extLst>
          </p:cNvPr>
          <p:cNvSpPr/>
          <p:nvPr/>
        </p:nvSpPr>
        <p:spPr>
          <a:xfrm>
            <a:off x="982980" y="270129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671C7B4-CCB1-4A11-85A8-C53F5E858063}"/>
              </a:ext>
            </a:extLst>
          </p:cNvPr>
          <p:cNvSpPr/>
          <p:nvPr/>
        </p:nvSpPr>
        <p:spPr>
          <a:xfrm>
            <a:off x="14782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F811CEC-C8B8-41E8-B06F-B2D1AC263BE2}"/>
              </a:ext>
            </a:extLst>
          </p:cNvPr>
          <p:cNvSpPr/>
          <p:nvPr/>
        </p:nvSpPr>
        <p:spPr>
          <a:xfrm>
            <a:off x="19735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6A7715-08EE-4D68-B93F-431F42A691E4}"/>
              </a:ext>
            </a:extLst>
          </p:cNvPr>
          <p:cNvSpPr/>
          <p:nvPr/>
        </p:nvSpPr>
        <p:spPr>
          <a:xfrm>
            <a:off x="24688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288A0C-0C93-4AA2-9145-DDF8388FC2AE}"/>
              </a:ext>
            </a:extLst>
          </p:cNvPr>
          <p:cNvSpPr/>
          <p:nvPr/>
        </p:nvSpPr>
        <p:spPr>
          <a:xfrm>
            <a:off x="29641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792EC3E-BB76-44C5-A15F-C1D135BFCEB2}"/>
              </a:ext>
            </a:extLst>
          </p:cNvPr>
          <p:cNvSpPr/>
          <p:nvPr/>
        </p:nvSpPr>
        <p:spPr>
          <a:xfrm>
            <a:off x="34594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5D8CCB2-2FBA-4718-A49B-276B1A12040B}"/>
              </a:ext>
            </a:extLst>
          </p:cNvPr>
          <p:cNvSpPr/>
          <p:nvPr/>
        </p:nvSpPr>
        <p:spPr>
          <a:xfrm>
            <a:off x="39547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AAA746-DF40-41FD-ABD4-548A11EA30F5}"/>
              </a:ext>
            </a:extLst>
          </p:cNvPr>
          <p:cNvSpPr/>
          <p:nvPr/>
        </p:nvSpPr>
        <p:spPr>
          <a:xfrm>
            <a:off x="44500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43EBF76-5D3D-4C97-8BF2-513189D87C28}"/>
              </a:ext>
            </a:extLst>
          </p:cNvPr>
          <p:cNvSpPr/>
          <p:nvPr/>
        </p:nvSpPr>
        <p:spPr>
          <a:xfrm>
            <a:off x="989510" y="41529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CD9B201-BFD4-4F1A-B8BA-47121CC6EEAE}"/>
              </a:ext>
            </a:extLst>
          </p:cNvPr>
          <p:cNvSpPr/>
          <p:nvPr/>
        </p:nvSpPr>
        <p:spPr>
          <a:xfrm>
            <a:off x="14848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8DCDAA0-4C1E-4788-8010-09A8A7ED1A3A}"/>
              </a:ext>
            </a:extLst>
          </p:cNvPr>
          <p:cNvSpPr/>
          <p:nvPr/>
        </p:nvSpPr>
        <p:spPr>
          <a:xfrm>
            <a:off x="19801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D0FB256-5543-42D1-AD07-2D96ECEF661C}"/>
              </a:ext>
            </a:extLst>
          </p:cNvPr>
          <p:cNvSpPr/>
          <p:nvPr/>
        </p:nvSpPr>
        <p:spPr>
          <a:xfrm>
            <a:off x="24754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65755DB-A7A1-4D1B-A65A-9BA4477ED0C7}"/>
              </a:ext>
            </a:extLst>
          </p:cNvPr>
          <p:cNvSpPr/>
          <p:nvPr/>
        </p:nvSpPr>
        <p:spPr>
          <a:xfrm>
            <a:off x="29707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0D55C22-99F7-4E00-9270-CB919D4E4ADE}"/>
              </a:ext>
            </a:extLst>
          </p:cNvPr>
          <p:cNvSpPr/>
          <p:nvPr/>
        </p:nvSpPr>
        <p:spPr>
          <a:xfrm>
            <a:off x="34660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3DDFFC6-305B-4D33-A5DF-0EBA86013739}"/>
              </a:ext>
            </a:extLst>
          </p:cNvPr>
          <p:cNvSpPr/>
          <p:nvPr/>
        </p:nvSpPr>
        <p:spPr>
          <a:xfrm>
            <a:off x="39613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B9720A-128C-45BE-A48A-DB4A33533978}"/>
              </a:ext>
            </a:extLst>
          </p:cNvPr>
          <p:cNvSpPr/>
          <p:nvPr/>
        </p:nvSpPr>
        <p:spPr>
          <a:xfrm>
            <a:off x="44566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E8E31AE-89A9-47D5-BFDC-705E4677691F}"/>
              </a:ext>
            </a:extLst>
          </p:cNvPr>
          <p:cNvSpPr/>
          <p:nvPr/>
        </p:nvSpPr>
        <p:spPr>
          <a:xfrm>
            <a:off x="989510" y="48387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0C4C590-3FE5-48EF-8693-CFEC2145FA5C}"/>
              </a:ext>
            </a:extLst>
          </p:cNvPr>
          <p:cNvSpPr/>
          <p:nvPr/>
        </p:nvSpPr>
        <p:spPr>
          <a:xfrm>
            <a:off x="14848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874DAC-50BB-4C64-B7C6-C35B239D2216}"/>
              </a:ext>
            </a:extLst>
          </p:cNvPr>
          <p:cNvSpPr/>
          <p:nvPr/>
        </p:nvSpPr>
        <p:spPr>
          <a:xfrm>
            <a:off x="19801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BD691A-FA6E-4572-BA89-6DF147F00217}"/>
              </a:ext>
            </a:extLst>
          </p:cNvPr>
          <p:cNvSpPr/>
          <p:nvPr/>
        </p:nvSpPr>
        <p:spPr>
          <a:xfrm>
            <a:off x="24754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890800F-8FC5-4129-A782-78AE8505E74F}"/>
              </a:ext>
            </a:extLst>
          </p:cNvPr>
          <p:cNvSpPr/>
          <p:nvPr/>
        </p:nvSpPr>
        <p:spPr>
          <a:xfrm>
            <a:off x="29707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D8BEFDE-5C42-4A49-BB69-2C3EC2B2A019}"/>
              </a:ext>
            </a:extLst>
          </p:cNvPr>
          <p:cNvSpPr/>
          <p:nvPr/>
        </p:nvSpPr>
        <p:spPr>
          <a:xfrm>
            <a:off x="34660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D710932-6A95-4AC5-A6E9-04A825D1B57B}"/>
              </a:ext>
            </a:extLst>
          </p:cNvPr>
          <p:cNvSpPr/>
          <p:nvPr/>
        </p:nvSpPr>
        <p:spPr>
          <a:xfrm>
            <a:off x="39613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5C297FE-BBE2-407C-9282-1E5B203E3061}"/>
              </a:ext>
            </a:extLst>
          </p:cNvPr>
          <p:cNvSpPr/>
          <p:nvPr/>
        </p:nvSpPr>
        <p:spPr>
          <a:xfrm>
            <a:off x="44566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23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4172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8478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27834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170887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13940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256993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00046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343099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41728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84781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127834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170887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213940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256993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300046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343099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3510476" y="1398515"/>
            <a:ext cx="271565" cy="1324708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3079471" y="1398515"/>
            <a:ext cx="271565" cy="1324708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2648468" y="1398515"/>
            <a:ext cx="271565" cy="1324708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2217465" y="1398515"/>
            <a:ext cx="271565" cy="1324708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1786462" y="1398515"/>
            <a:ext cx="271565" cy="1324708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1355459" y="1398515"/>
            <a:ext cx="271565" cy="1324708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924457" y="1398515"/>
            <a:ext cx="271565" cy="1324708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493454" y="1398515"/>
            <a:ext cx="271565" cy="1324708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F5FC52-00BF-4DFD-8F30-E528801F5900}"/>
              </a:ext>
            </a:extLst>
          </p:cNvPr>
          <p:cNvSpPr/>
          <p:nvPr/>
        </p:nvSpPr>
        <p:spPr>
          <a:xfrm>
            <a:off x="3437617" y="3229923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71131-119F-4A1F-B738-A09896942458}"/>
              </a:ext>
            </a:extLst>
          </p:cNvPr>
          <p:cNvSpPr txBox="1"/>
          <p:nvPr/>
        </p:nvSpPr>
        <p:spPr>
          <a:xfrm>
            <a:off x="112600" y="3229923"/>
            <a:ext cx="379278" cy="45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FA55E3-E8E5-4682-A3EC-43EED795B3EB}"/>
              </a:ext>
            </a:extLst>
          </p:cNvPr>
          <p:cNvCxnSpPr/>
          <p:nvPr/>
        </p:nvCxnSpPr>
        <p:spPr>
          <a:xfrm>
            <a:off x="0" y="3898900"/>
            <a:ext cx="43980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603666-0A06-4B87-A6F6-47E1836DB8AF}"/>
              </a:ext>
            </a:extLst>
          </p:cNvPr>
          <p:cNvSpPr/>
          <p:nvPr/>
        </p:nvSpPr>
        <p:spPr>
          <a:xfrm>
            <a:off x="41775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43A655-B6F1-494A-86A5-6377ECA8D3A7}"/>
              </a:ext>
            </a:extLst>
          </p:cNvPr>
          <p:cNvSpPr/>
          <p:nvPr/>
        </p:nvSpPr>
        <p:spPr>
          <a:xfrm>
            <a:off x="84828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006BF9-FB9E-4252-B336-744D2E8225D9}"/>
              </a:ext>
            </a:extLst>
          </p:cNvPr>
          <p:cNvSpPr/>
          <p:nvPr/>
        </p:nvSpPr>
        <p:spPr>
          <a:xfrm>
            <a:off x="127881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2961A24-4DA8-4D9E-AD77-EB71B2EB9F19}"/>
              </a:ext>
            </a:extLst>
          </p:cNvPr>
          <p:cNvSpPr/>
          <p:nvPr/>
        </p:nvSpPr>
        <p:spPr>
          <a:xfrm>
            <a:off x="170934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81F4E2-26F1-4873-9489-F7779BB7D1A2}"/>
              </a:ext>
            </a:extLst>
          </p:cNvPr>
          <p:cNvSpPr/>
          <p:nvPr/>
        </p:nvSpPr>
        <p:spPr>
          <a:xfrm>
            <a:off x="213987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3401A72-5F00-4B48-A903-8B10DF7369E9}"/>
              </a:ext>
            </a:extLst>
          </p:cNvPr>
          <p:cNvSpPr/>
          <p:nvPr/>
        </p:nvSpPr>
        <p:spPr>
          <a:xfrm>
            <a:off x="257040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9CA3963-9F87-4772-8367-6E2E00C14AB0}"/>
              </a:ext>
            </a:extLst>
          </p:cNvPr>
          <p:cNvSpPr/>
          <p:nvPr/>
        </p:nvSpPr>
        <p:spPr>
          <a:xfrm>
            <a:off x="300093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D060C3-71F9-4196-B2BA-C992D754D414}"/>
              </a:ext>
            </a:extLst>
          </p:cNvPr>
          <p:cNvSpPr/>
          <p:nvPr/>
        </p:nvSpPr>
        <p:spPr>
          <a:xfrm>
            <a:off x="343146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F65DD17-D98E-4F6F-A822-3FE21CE8E65A}"/>
              </a:ext>
            </a:extLst>
          </p:cNvPr>
          <p:cNvSpPr/>
          <p:nvPr/>
        </p:nvSpPr>
        <p:spPr>
          <a:xfrm>
            <a:off x="514930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1C2F73A-4E52-40EB-A4D8-7146B1F266EF}"/>
              </a:ext>
            </a:extLst>
          </p:cNvPr>
          <p:cNvSpPr/>
          <p:nvPr/>
        </p:nvSpPr>
        <p:spPr>
          <a:xfrm>
            <a:off x="557983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9302BEB-1D4B-4508-BD2D-82C46B828651}"/>
              </a:ext>
            </a:extLst>
          </p:cNvPr>
          <p:cNvSpPr/>
          <p:nvPr/>
        </p:nvSpPr>
        <p:spPr>
          <a:xfrm>
            <a:off x="601036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85FC612-A463-482B-8906-D822D22EE6FE}"/>
              </a:ext>
            </a:extLst>
          </p:cNvPr>
          <p:cNvSpPr/>
          <p:nvPr/>
        </p:nvSpPr>
        <p:spPr>
          <a:xfrm>
            <a:off x="644089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D06310-AB59-4817-8F2D-3574AC21328D}"/>
              </a:ext>
            </a:extLst>
          </p:cNvPr>
          <p:cNvSpPr/>
          <p:nvPr/>
        </p:nvSpPr>
        <p:spPr>
          <a:xfrm>
            <a:off x="687142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6CC9600-3ED5-43B6-B6E5-475877B00DBB}"/>
              </a:ext>
            </a:extLst>
          </p:cNvPr>
          <p:cNvSpPr/>
          <p:nvPr/>
        </p:nvSpPr>
        <p:spPr>
          <a:xfrm>
            <a:off x="730195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C0950E1-00D6-400C-B47B-FC2E9CF4C64D}"/>
              </a:ext>
            </a:extLst>
          </p:cNvPr>
          <p:cNvSpPr/>
          <p:nvPr/>
        </p:nvSpPr>
        <p:spPr>
          <a:xfrm>
            <a:off x="77324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F898D06-6DA3-4882-AF34-EED88B0FA24F}"/>
              </a:ext>
            </a:extLst>
          </p:cNvPr>
          <p:cNvSpPr/>
          <p:nvPr/>
        </p:nvSpPr>
        <p:spPr>
          <a:xfrm>
            <a:off x="81630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FCB5F37-1237-42F2-9C64-17467685C166}"/>
              </a:ext>
            </a:extLst>
          </p:cNvPr>
          <p:cNvCxnSpPr>
            <a:cxnSpLocks/>
            <a:stCxn id="188" idx="0"/>
            <a:endCxn id="145" idx="2"/>
          </p:cNvCxnSpPr>
          <p:nvPr/>
        </p:nvCxnSpPr>
        <p:spPr>
          <a:xfrm flipH="1" flipV="1">
            <a:off x="8378278" y="1408450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7B757BC-7D30-4412-9D4D-0CA05BB80DEF}"/>
              </a:ext>
            </a:extLst>
          </p:cNvPr>
          <p:cNvGrpSpPr/>
          <p:nvPr/>
        </p:nvGrpSpPr>
        <p:grpSpPr>
          <a:xfrm>
            <a:off x="6518482" y="1398515"/>
            <a:ext cx="271565" cy="1324708"/>
            <a:chOff x="5364480" y="1905000"/>
            <a:chExt cx="312420" cy="1524000"/>
          </a:xfrm>
        </p:grpSpPr>
        <p:sp>
          <p:nvSpPr>
            <p:cNvPr id="209" name="순서도: 병합 208">
              <a:extLst>
                <a:ext uri="{FF2B5EF4-FFF2-40B4-BE49-F238E27FC236}">
                  <a16:creationId xmlns:a16="http://schemas.microsoft.com/office/drawing/2014/main" id="{D1940426-6D1A-42CC-9B7F-A0E4863FEAF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C822853-9247-4A57-986D-3935A55C934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C0096086-5005-4A0A-9536-E8ED0C6BB9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3F6FD953-85C5-4A0C-BA14-226080F5ED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2E77B93-A580-431A-A18C-4AA4973DA92E}"/>
              </a:ext>
            </a:extLst>
          </p:cNvPr>
          <p:cNvGrpSpPr/>
          <p:nvPr/>
        </p:nvGrpSpPr>
        <p:grpSpPr>
          <a:xfrm>
            <a:off x="6087479" y="1398515"/>
            <a:ext cx="271565" cy="1324708"/>
            <a:chOff x="5364480" y="1905000"/>
            <a:chExt cx="312420" cy="1524000"/>
          </a:xfrm>
        </p:grpSpPr>
        <p:sp>
          <p:nvSpPr>
            <p:cNvPr id="205" name="순서도: 병합 204">
              <a:extLst>
                <a:ext uri="{FF2B5EF4-FFF2-40B4-BE49-F238E27FC236}">
                  <a16:creationId xmlns:a16="http://schemas.microsoft.com/office/drawing/2014/main" id="{A2E35E3D-3901-474A-88C4-5E5BD14ADFE0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764B8DDD-1824-4034-A497-355BF2A1F2C1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4A35CB71-2CF3-4B83-B626-1BF066B3C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A4B75584-E587-4013-9811-291E904248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918E2BE-12BA-497F-B86C-5E32FD91ED71}"/>
              </a:ext>
            </a:extLst>
          </p:cNvPr>
          <p:cNvGrpSpPr/>
          <p:nvPr/>
        </p:nvGrpSpPr>
        <p:grpSpPr>
          <a:xfrm>
            <a:off x="5656477" y="1398515"/>
            <a:ext cx="271565" cy="1324708"/>
            <a:chOff x="5364480" y="1905000"/>
            <a:chExt cx="312420" cy="1524000"/>
          </a:xfrm>
        </p:grpSpPr>
        <p:sp>
          <p:nvSpPr>
            <p:cNvPr id="193" name="순서도: 병합 192">
              <a:extLst>
                <a:ext uri="{FF2B5EF4-FFF2-40B4-BE49-F238E27FC236}">
                  <a16:creationId xmlns:a16="http://schemas.microsoft.com/office/drawing/2014/main" id="{E7F1630E-0B75-4C9B-B825-08A318DD580C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4209C09-8EBE-4F43-A736-184C94C7B1C9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D7F81DE2-3D1D-4C20-80DC-884E53DB76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AFB1B54-A339-4A1D-9DA2-0D52910CD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E2A61823-4A70-4357-BA11-09783B9E5D40}"/>
              </a:ext>
            </a:extLst>
          </p:cNvPr>
          <p:cNvGrpSpPr/>
          <p:nvPr/>
        </p:nvGrpSpPr>
        <p:grpSpPr>
          <a:xfrm>
            <a:off x="5225474" y="1398515"/>
            <a:ext cx="271565" cy="1324708"/>
            <a:chOff x="5364480" y="1905000"/>
            <a:chExt cx="312420" cy="1524000"/>
          </a:xfrm>
        </p:grpSpPr>
        <p:sp>
          <p:nvSpPr>
            <p:cNvPr id="189" name="순서도: 병합 188">
              <a:extLst>
                <a:ext uri="{FF2B5EF4-FFF2-40B4-BE49-F238E27FC236}">
                  <a16:creationId xmlns:a16="http://schemas.microsoft.com/office/drawing/2014/main" id="{A4A2B4BB-EE49-4C53-9519-9C30C1C79E3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56ABB96-792C-4847-BFC2-EFB2B4EAA92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8C72B4A-B5A9-4F9E-90D1-DB4AB22285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A0BB798B-4C18-40EB-8D7F-E68F0C789A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3D0C2F-06F0-4292-9CC8-351C1437C1E0}"/>
              </a:ext>
            </a:extLst>
          </p:cNvPr>
          <p:cNvSpPr/>
          <p:nvPr/>
        </p:nvSpPr>
        <p:spPr>
          <a:xfrm>
            <a:off x="514977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0145B45-E519-4961-BF42-5E7A38B1C79A}"/>
              </a:ext>
            </a:extLst>
          </p:cNvPr>
          <p:cNvSpPr/>
          <p:nvPr/>
        </p:nvSpPr>
        <p:spPr>
          <a:xfrm>
            <a:off x="558030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2067C1E-80B9-49F5-9C82-A485EDC0F9EF}"/>
              </a:ext>
            </a:extLst>
          </p:cNvPr>
          <p:cNvSpPr/>
          <p:nvPr/>
        </p:nvSpPr>
        <p:spPr>
          <a:xfrm>
            <a:off x="601083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3F4F07-96CF-4E94-9C23-1A80C29B0570}"/>
              </a:ext>
            </a:extLst>
          </p:cNvPr>
          <p:cNvSpPr/>
          <p:nvPr/>
        </p:nvSpPr>
        <p:spPr>
          <a:xfrm>
            <a:off x="644136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8CABD6B-D221-407B-ADC4-9D8824201CC0}"/>
              </a:ext>
            </a:extLst>
          </p:cNvPr>
          <p:cNvSpPr/>
          <p:nvPr/>
        </p:nvSpPr>
        <p:spPr>
          <a:xfrm>
            <a:off x="687189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AC133A4-DBA7-4CDD-8041-84119445EF30}"/>
              </a:ext>
            </a:extLst>
          </p:cNvPr>
          <p:cNvSpPr/>
          <p:nvPr/>
        </p:nvSpPr>
        <p:spPr>
          <a:xfrm>
            <a:off x="730242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C313B3B-CBAD-4F68-8E6B-80116A7FCF08}"/>
              </a:ext>
            </a:extLst>
          </p:cNvPr>
          <p:cNvSpPr/>
          <p:nvPr/>
        </p:nvSpPr>
        <p:spPr>
          <a:xfrm>
            <a:off x="773295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DBE26CC-730B-4FC9-8300-BA1CAF8EA2A2}"/>
              </a:ext>
            </a:extLst>
          </p:cNvPr>
          <p:cNvSpPr/>
          <p:nvPr/>
        </p:nvSpPr>
        <p:spPr>
          <a:xfrm>
            <a:off x="816348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E353299-043B-45DD-81A3-E570089824EB}"/>
              </a:ext>
            </a:extLst>
          </p:cNvPr>
          <p:cNvSpPr/>
          <p:nvPr/>
        </p:nvSpPr>
        <p:spPr>
          <a:xfrm flipH="1">
            <a:off x="7088579" y="504337"/>
            <a:ext cx="1468532" cy="328726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9780577E-0C59-42A1-8045-59797E1B03E9}"/>
              </a:ext>
            </a:extLst>
          </p:cNvPr>
          <p:cNvCxnSpPr>
            <a:cxnSpLocks/>
          </p:cNvCxnSpPr>
          <p:nvPr/>
        </p:nvCxnSpPr>
        <p:spPr>
          <a:xfrm flipH="1" flipV="1">
            <a:off x="7952548" y="1412583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7BA464C2-BD08-41ED-BF53-75FB703F70B1}"/>
              </a:ext>
            </a:extLst>
          </p:cNvPr>
          <p:cNvCxnSpPr>
            <a:cxnSpLocks/>
          </p:cNvCxnSpPr>
          <p:nvPr/>
        </p:nvCxnSpPr>
        <p:spPr>
          <a:xfrm flipH="1" flipV="1">
            <a:off x="7524855" y="139361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F2AD8A67-356C-484A-AC20-D9C464BB212F}"/>
              </a:ext>
            </a:extLst>
          </p:cNvPr>
          <p:cNvCxnSpPr>
            <a:cxnSpLocks/>
          </p:cNvCxnSpPr>
          <p:nvPr/>
        </p:nvCxnSpPr>
        <p:spPr>
          <a:xfrm flipH="1" flipV="1">
            <a:off x="7105642" y="140264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8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7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 </a:t>
            </a:r>
            <a:r>
              <a:rPr lang="ko-KR" altLang="en-US" sz="1800" b="1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콘다</a:t>
            </a: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설치</a:t>
            </a:r>
            <a:endParaRPr kumimoji="1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3546213" y="17145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4041513" y="17145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4041513" y="24079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4041513" y="323088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3546213" y="392430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4041513" y="392430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577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52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word[0:2]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word[2:5]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17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word[4:]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word[-2:]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07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word[:-2]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word[:4]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73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81006" y="281431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671506" y="229109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42" idx="1"/>
          </p:cNvCxnSpPr>
          <p:nvPr/>
        </p:nvCxnSpPr>
        <p:spPr>
          <a:xfrm>
            <a:off x="6065966" y="3075920"/>
            <a:ext cx="593911" cy="129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53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'Keras'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2E4686-E21D-4BAD-B314-925FD6841E73}"/>
              </a:ext>
            </a:extLst>
          </p:cNvPr>
          <p:cNvSpPr/>
          <p:nvPr/>
        </p:nvSpPr>
        <p:spPr>
          <a:xfrm>
            <a:off x="6659877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AD5A69-321F-45C2-946B-61FBE16E7C68}"/>
              </a:ext>
            </a:extLst>
          </p:cNvPr>
          <p:cNvSpPr/>
          <p:nvPr/>
        </p:nvSpPr>
        <p:spPr>
          <a:xfrm>
            <a:off x="7253788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5050B8-A42E-4909-AB0B-F704BD255374}"/>
              </a:ext>
            </a:extLst>
          </p:cNvPr>
          <p:cNvSpPr/>
          <p:nvPr/>
        </p:nvSpPr>
        <p:spPr>
          <a:xfrm>
            <a:off x="7847699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3834C-00D4-4ACB-9231-84F626C98371}"/>
              </a:ext>
            </a:extLst>
          </p:cNvPr>
          <p:cNvSpPr/>
          <p:nvPr/>
        </p:nvSpPr>
        <p:spPr>
          <a:xfrm>
            <a:off x="844161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8BE1A3-68F6-467F-8EDA-9CC888953BD1}"/>
              </a:ext>
            </a:extLst>
          </p:cNvPr>
          <p:cNvSpPr/>
          <p:nvPr/>
        </p:nvSpPr>
        <p:spPr>
          <a:xfrm>
            <a:off x="903552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9F5416-0853-4E4C-95F1-13399FAE0CE1}"/>
              </a:ext>
            </a:extLst>
          </p:cNvPr>
          <p:cNvSpPr/>
          <p:nvPr/>
        </p:nvSpPr>
        <p:spPr>
          <a:xfrm>
            <a:off x="6659876" y="3848070"/>
            <a:ext cx="739144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95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580293" y="14833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770793" y="9601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6165253" y="1686550"/>
            <a:ext cx="504941" cy="58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 = 'p'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C67882-ADAD-4948-80C9-145D984BB3FE}"/>
              </a:ext>
            </a:extLst>
          </p:cNvPr>
          <p:cNvSpPr txBox="1"/>
          <p:nvPr/>
        </p:nvSpPr>
        <p:spPr>
          <a:xfrm>
            <a:off x="4312202" y="2598420"/>
            <a:ext cx="4078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""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문자열은 파이썬에서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상수로 취급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 불변 객체이다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89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4541520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611483" y="149602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5681099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6191639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7159975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7670515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8638851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9149391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5052060" y="219069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181055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24720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[1, 2, 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E0DD97-0175-4744-9C0A-1C68353AA55D}"/>
              </a:ext>
            </a:extLst>
          </p:cNvPr>
          <p:cNvSpPr txBox="1"/>
          <p:nvPr/>
        </p:nvSpPr>
        <p:spPr>
          <a:xfrm>
            <a:off x="507417" y="4021336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9F5986-B6BC-4C23-92FE-D12CD8C07B4F}"/>
              </a:ext>
            </a:extLst>
          </p:cNvPr>
          <p:cNvSpPr/>
          <p:nvPr/>
        </p:nvSpPr>
        <p:spPr>
          <a:xfrm>
            <a:off x="5702119" y="46952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72AEB-DBA1-4612-93DA-A74576855136}"/>
              </a:ext>
            </a:extLst>
          </p:cNvPr>
          <p:cNvSpPr txBox="1"/>
          <p:nvPr/>
        </p:nvSpPr>
        <p:spPr>
          <a:xfrm>
            <a:off x="5772082" y="41720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965869-670F-4F85-BB8A-5C4451A6B8F3}"/>
              </a:ext>
            </a:extLst>
          </p:cNvPr>
          <p:cNvSpPr/>
          <p:nvPr/>
        </p:nvSpPr>
        <p:spPr>
          <a:xfrm>
            <a:off x="6841698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202947-BEE2-42D3-8BB3-2C2F089F102B}"/>
              </a:ext>
            </a:extLst>
          </p:cNvPr>
          <p:cNvSpPr/>
          <p:nvPr/>
        </p:nvSpPr>
        <p:spPr>
          <a:xfrm>
            <a:off x="735703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EF2D7E-F67B-4734-B280-AD0850A497A8}"/>
              </a:ext>
            </a:extLst>
          </p:cNvPr>
          <p:cNvSpPr/>
          <p:nvPr/>
        </p:nvSpPr>
        <p:spPr>
          <a:xfrm>
            <a:off x="786757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22386D5-862F-49AD-8774-6B3E62F4B2C4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6212659" y="49505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1F5783-F3BD-4FA7-A61B-8E89EE8F0781}"/>
              </a:ext>
            </a:extLst>
          </p:cNvPr>
          <p:cNvSpPr txBox="1"/>
          <p:nvPr/>
        </p:nvSpPr>
        <p:spPr>
          <a:xfrm>
            <a:off x="520610" y="4761905"/>
            <a:ext cx="4027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np.array([1, 2, 3])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5974469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7370593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8849469" y="13379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229F2A-DB7D-4CD7-839E-FE495AE34231}"/>
              </a:ext>
            </a:extLst>
          </p:cNvPr>
          <p:cNvSpPr/>
          <p:nvPr/>
        </p:nvSpPr>
        <p:spPr>
          <a:xfrm>
            <a:off x="6836903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5BC3F-8686-419F-BB37-1A2B8ECA65F5}"/>
              </a:ext>
            </a:extLst>
          </p:cNvPr>
          <p:cNvSpPr/>
          <p:nvPr/>
        </p:nvSpPr>
        <p:spPr>
          <a:xfrm>
            <a:off x="735223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00292A-71A2-4D1E-A78A-500FDAA79E40}"/>
              </a:ext>
            </a:extLst>
          </p:cNvPr>
          <p:cNvSpPr/>
          <p:nvPr/>
        </p:nvSpPr>
        <p:spPr>
          <a:xfrm>
            <a:off x="786277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E0B065-1B84-43B6-B20C-6A8E8F79366B}"/>
              </a:ext>
            </a:extLst>
          </p:cNvPr>
          <p:cNvSpPr txBox="1"/>
          <p:nvPr/>
        </p:nvSpPr>
        <p:spPr>
          <a:xfrm>
            <a:off x="365760" y="2857202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삽입과 삭제가 빠름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8826F7-D212-4D40-9AC7-B9DC902664EF}"/>
              </a:ext>
            </a:extLst>
          </p:cNvPr>
          <p:cNvSpPr txBox="1"/>
          <p:nvPr/>
        </p:nvSpPr>
        <p:spPr>
          <a:xfrm>
            <a:off x="436301" y="5608022"/>
            <a:ext cx="372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속도가 빠르다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48629C-C15E-48AB-B41D-2E0EF5C89BEA}"/>
              </a:ext>
            </a:extLst>
          </p:cNvPr>
          <p:cNvSpPr/>
          <p:nvPr/>
        </p:nvSpPr>
        <p:spPr>
          <a:xfrm>
            <a:off x="7159975" y="54902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02179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99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05863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78971" y="3058806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45442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555982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24318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34858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0319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1373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16403" y="3844528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45398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2338812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3734936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521381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066522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3226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4280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3DEB9C-5B29-4441-A676-60BCE4CDDB64}"/>
              </a:ext>
            </a:extLst>
          </p:cNvPr>
          <p:cNvSpPr txBox="1"/>
          <p:nvPr/>
        </p:nvSpPr>
        <p:spPr>
          <a:xfrm>
            <a:off x="674288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06133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57187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DF369A-C935-4CA2-8836-AFC6FFAEAA48}"/>
              </a:ext>
            </a:extLst>
          </p:cNvPr>
          <p:cNvSpPr txBox="1"/>
          <p:nvPr/>
        </p:nvSpPr>
        <p:spPr>
          <a:xfrm>
            <a:off x="827195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2427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5334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D33EF1-C70C-41E4-82DC-8316FCEFB0B4}"/>
              </a:ext>
            </a:extLst>
          </p:cNvPr>
          <p:cNvSpPr txBox="1"/>
          <p:nvPr/>
        </p:nvSpPr>
        <p:spPr>
          <a:xfrm>
            <a:off x="8494128" y="404622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270CD4-A3BF-406E-A70E-7A69D8A1845E}"/>
              </a:ext>
            </a:extLst>
          </p:cNvPr>
          <p:cNvSpPr txBox="1"/>
          <p:nvPr/>
        </p:nvSpPr>
        <p:spPr>
          <a:xfrm>
            <a:off x="2308332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[-5]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2E3B3E-1666-4007-9E0E-54086F5516AB}"/>
              </a:ext>
            </a:extLst>
          </p:cNvPr>
          <p:cNvSpPr txBox="1"/>
          <p:nvPr/>
        </p:nvSpPr>
        <p:spPr>
          <a:xfrm>
            <a:off x="3704456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5ABDF7-B37D-4470-808A-F8E5A3228BDE}"/>
              </a:ext>
            </a:extLst>
          </p:cNvPr>
          <p:cNvSpPr txBox="1"/>
          <p:nvPr/>
        </p:nvSpPr>
        <p:spPr>
          <a:xfrm>
            <a:off x="518333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63C7F5-BF75-4CCC-9559-E0B7836D651B}"/>
              </a:ext>
            </a:extLst>
          </p:cNvPr>
          <p:cNvSpPr txBox="1"/>
          <p:nvPr/>
        </p:nvSpPr>
        <p:spPr>
          <a:xfrm>
            <a:off x="671240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0F4520-8A87-4E0E-AC36-CEB287E4D4AB}"/>
              </a:ext>
            </a:extLst>
          </p:cNvPr>
          <p:cNvSpPr txBox="1"/>
          <p:nvPr/>
        </p:nvSpPr>
        <p:spPr>
          <a:xfrm>
            <a:off x="824147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51583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524691" y="2643278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9116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60170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7003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8057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4891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594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6212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91118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11224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7798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8852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10705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61759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6999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9906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6221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+ [36,49,64,81,100]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E5AF99-A07B-4E04-91C7-A356B87F833D}"/>
              </a:ext>
            </a:extLst>
          </p:cNvPr>
          <p:cNvSpPr/>
          <p:nvPr/>
        </p:nvSpPr>
        <p:spPr>
          <a:xfrm>
            <a:off x="2101021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B80B3D-338D-4E40-99AA-5AD127EC110C}"/>
              </a:ext>
            </a:extLst>
          </p:cNvPr>
          <p:cNvSpPr/>
          <p:nvPr/>
        </p:nvSpPr>
        <p:spPr>
          <a:xfrm>
            <a:off x="2611561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03D460-2EB5-44E0-B17C-ACBA2C26ED5E}"/>
              </a:ext>
            </a:extLst>
          </p:cNvPr>
          <p:cNvSpPr/>
          <p:nvPr/>
        </p:nvSpPr>
        <p:spPr>
          <a:xfrm>
            <a:off x="3579897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D23068-3B30-48A4-AA83-A3767180F30C}"/>
              </a:ext>
            </a:extLst>
          </p:cNvPr>
          <p:cNvSpPr/>
          <p:nvPr/>
        </p:nvSpPr>
        <p:spPr>
          <a:xfrm>
            <a:off x="4090437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9E0906-5940-40C6-95BA-BC54C50CF826}"/>
              </a:ext>
            </a:extLst>
          </p:cNvPr>
          <p:cNvSpPr/>
          <p:nvPr/>
        </p:nvSpPr>
        <p:spPr>
          <a:xfrm>
            <a:off x="505877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EBD072-6CB5-4144-A085-A7B7E5633566}"/>
              </a:ext>
            </a:extLst>
          </p:cNvPr>
          <p:cNvSpPr/>
          <p:nvPr/>
        </p:nvSpPr>
        <p:spPr>
          <a:xfrm>
            <a:off x="556931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08622FB-10C8-4C68-A650-5025D7C5663A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4600977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8A927FE-1E98-43FB-964B-35E2838F9B21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3122101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D4D52C-CCC9-4B6F-A78D-B00278478B5A}"/>
              </a:ext>
            </a:extLst>
          </p:cNvPr>
          <p:cNvSpPr/>
          <p:nvPr/>
        </p:nvSpPr>
        <p:spPr>
          <a:xfrm>
            <a:off x="658784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51016BF-6194-426B-9558-D28208646CE6}"/>
              </a:ext>
            </a:extLst>
          </p:cNvPr>
          <p:cNvSpPr/>
          <p:nvPr/>
        </p:nvSpPr>
        <p:spPr>
          <a:xfrm>
            <a:off x="709838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B261ED-4D84-405A-AD5C-0B8DB359C485}"/>
              </a:ext>
            </a:extLst>
          </p:cNvPr>
          <p:cNvSpPr/>
          <p:nvPr/>
        </p:nvSpPr>
        <p:spPr>
          <a:xfrm>
            <a:off x="811691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A0BD19-22C7-4EED-A520-FEEEC17ED585}"/>
              </a:ext>
            </a:extLst>
          </p:cNvPr>
          <p:cNvSpPr/>
          <p:nvPr/>
        </p:nvSpPr>
        <p:spPr>
          <a:xfrm>
            <a:off x="862745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6DA1041-5B5F-460B-973F-F4B2882D3A0B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607985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BE4C73F-ED8A-490D-9EDD-DB845054AA2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760892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862745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DF09841-BEF1-4628-AFDA-B6D7C2BE848A}"/>
              </a:ext>
            </a:extLst>
          </p:cNvPr>
          <p:cNvCxnSpPr>
            <a:cxnSpLocks/>
            <a:stCxn id="72" idx="3"/>
            <a:endCxn id="49" idx="1"/>
          </p:cNvCxnSpPr>
          <p:nvPr/>
        </p:nvCxnSpPr>
        <p:spPr>
          <a:xfrm flipH="1">
            <a:off x="2101021" y="3433710"/>
            <a:ext cx="7036972" cy="1641872"/>
          </a:xfrm>
          <a:prstGeom prst="bentConnector5">
            <a:avLst>
              <a:gd name="adj1" fmla="val -3249"/>
              <a:gd name="adj2" fmla="val 50000"/>
              <a:gd name="adj3" fmla="val 103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5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65737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92629" y="2643278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67384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18438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15271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66325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559543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0735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4480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173798" y="342900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 = [1,8,27,64,125]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69492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499222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0276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4603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85657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584094" y="342900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13304" y="342900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341085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cubes.append(216)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86643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78160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29214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376973" y="34290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02007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358D23-FACF-45D6-ACFF-4972E4093B52}"/>
              </a:ext>
            </a:extLst>
          </p:cNvPr>
          <p:cNvSpPr txBox="1"/>
          <p:nvPr/>
        </p:nvSpPr>
        <p:spPr>
          <a:xfrm>
            <a:off x="411584" y="19258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cubes.append(7**3)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17182" y="31690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343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27722" y="31690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12547" y="342429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37581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2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12397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39289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27182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37722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0605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165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12883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2689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98143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27138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48262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4556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5610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9937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0991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37434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66644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19773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3494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4548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30313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55347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70522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81062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65887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9092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8820" y="3884401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212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228918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'world'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'world'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2484188" y="3860080"/>
            <a:ext cx="0" cy="49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20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letters[1] = 10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063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79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letters[2] = 1.0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4078256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80" idx="0"/>
          </p:cNvCxnSpPr>
          <p:nvPr/>
        </p:nvCxnSpPr>
        <p:spPr>
          <a:xfrm flipH="1">
            <a:off x="3671397" y="3860080"/>
            <a:ext cx="219616" cy="5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59C4B2-A986-4714-9795-8968F27882D8}"/>
              </a:ext>
            </a:extLst>
          </p:cNvPr>
          <p:cNvSpPr txBox="1"/>
          <p:nvPr/>
        </p:nvSpPr>
        <p:spPr>
          <a:xfrm>
            <a:off x="3645602" y="2807669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C8A77D-D1C5-45ED-8488-F74F6E2F3A55}"/>
              </a:ext>
            </a:extLst>
          </p:cNvPr>
          <p:cNvSpPr/>
          <p:nvPr/>
        </p:nvSpPr>
        <p:spPr>
          <a:xfrm>
            <a:off x="3416127" y="438927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letters[2:5]=['C','D','E']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AA9C45B-22CB-4C35-BF9C-0F0E670C8B7E}"/>
              </a:ext>
            </a:extLst>
          </p:cNvPr>
          <p:cNvSpPr/>
          <p:nvPr/>
        </p:nvSpPr>
        <p:spPr>
          <a:xfrm>
            <a:off x="673555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8552C2-293F-4AD5-BD98-87FF58AF10DA}"/>
              </a:ext>
            </a:extLst>
          </p:cNvPr>
          <p:cNvSpPr/>
          <p:nvPr/>
        </p:nvSpPr>
        <p:spPr>
          <a:xfrm>
            <a:off x="724609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F686884-345C-401A-8C54-46F8C6719DE8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6402821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57D6E19-0C8C-4929-A971-7DFDAE60EE63}"/>
              </a:ext>
            </a:extLst>
          </p:cNvPr>
          <p:cNvSpPr/>
          <p:nvPr/>
        </p:nvSpPr>
        <p:spPr>
          <a:xfrm>
            <a:off x="7255950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E88FC53-8761-420E-BBF1-9BA3B4DA0E58}"/>
              </a:ext>
            </a:extLst>
          </p:cNvPr>
          <p:cNvSpPr/>
          <p:nvPr/>
        </p:nvSpPr>
        <p:spPr>
          <a:xfrm>
            <a:off x="817112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3840ED-5F74-4ABE-8119-FBD501240164}"/>
              </a:ext>
            </a:extLst>
          </p:cNvPr>
          <p:cNvSpPr/>
          <p:nvPr/>
        </p:nvSpPr>
        <p:spPr>
          <a:xfrm>
            <a:off x="868166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A26BCF1-85F6-47C4-9708-7242DA900315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 flipV="1">
            <a:off x="7766490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0CF3FF-DC91-466D-8D76-E9B620D53FA6}"/>
              </a:ext>
            </a:extLst>
          </p:cNvPr>
          <p:cNvSpPr/>
          <p:nvPr/>
        </p:nvSpPr>
        <p:spPr>
          <a:xfrm>
            <a:off x="8691524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88453B9-A71E-4337-924A-9632A9170DE9}"/>
              </a:ext>
            </a:extLst>
          </p:cNvPr>
          <p:cNvSpPr/>
          <p:nvPr/>
        </p:nvSpPr>
        <p:spPr>
          <a:xfrm>
            <a:off x="9606699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3B5E6D-A6A5-4123-B3EB-0B532A79BA0B}"/>
              </a:ext>
            </a:extLst>
          </p:cNvPr>
          <p:cNvSpPr/>
          <p:nvPr/>
        </p:nvSpPr>
        <p:spPr>
          <a:xfrm>
            <a:off x="10117239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A6CF61-948E-47B2-AFBA-7821650AF82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9202064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BB84FB-548D-424C-B1CB-325114925C63}"/>
              </a:ext>
            </a:extLst>
          </p:cNvPr>
          <p:cNvSpPr/>
          <p:nvPr/>
        </p:nvSpPr>
        <p:spPr>
          <a:xfrm>
            <a:off x="101270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44ABD43-B229-4FD4-9F31-78FEF1259A65}"/>
              </a:ext>
            </a:extLst>
          </p:cNvPr>
          <p:cNvSpPr txBox="1"/>
          <p:nvPr/>
        </p:nvSpPr>
        <p:spPr>
          <a:xfrm>
            <a:off x="179050" y="2779290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2F0D81C-B1FA-4399-BA6E-335E2D8B59EA}"/>
              </a:ext>
            </a:extLst>
          </p:cNvPr>
          <p:cNvSpPr/>
          <p:nvPr/>
        </p:nvSpPr>
        <p:spPr>
          <a:xfrm>
            <a:off x="53320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68FF518-FECD-42BA-B9A6-650255449CF5}"/>
              </a:ext>
            </a:extLst>
          </p:cNvPr>
          <p:cNvSpPr txBox="1"/>
          <p:nvPr/>
        </p:nvSpPr>
        <p:spPr>
          <a:xfrm>
            <a:off x="-373572" y="373099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2217BEB-1373-4DA0-9D68-F2BF9543CBCF}"/>
              </a:ext>
            </a:extLst>
          </p:cNvPr>
          <p:cNvSpPr/>
          <p:nvPr/>
        </p:nvSpPr>
        <p:spPr>
          <a:xfrm>
            <a:off x="1192899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F9F630-562D-48D3-AB16-26B844917A5A}"/>
              </a:ext>
            </a:extLst>
          </p:cNvPr>
          <p:cNvSpPr/>
          <p:nvPr/>
        </p:nvSpPr>
        <p:spPr>
          <a:xfrm>
            <a:off x="1703439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3E2CBD2-1897-4EFF-8D60-42FA0BCAB3E7}"/>
              </a:ext>
            </a:extLst>
          </p:cNvPr>
          <p:cNvSpPr/>
          <p:nvPr/>
        </p:nvSpPr>
        <p:spPr>
          <a:xfrm>
            <a:off x="267177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42BC49B-193E-4EE5-B8D1-B9578A526C31}"/>
              </a:ext>
            </a:extLst>
          </p:cNvPr>
          <p:cNvSpPr/>
          <p:nvPr/>
        </p:nvSpPr>
        <p:spPr>
          <a:xfrm>
            <a:off x="318231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A8350D0-DADD-4529-AF16-527C36B9A96B}"/>
              </a:ext>
            </a:extLst>
          </p:cNvPr>
          <p:cNvCxnSpPr>
            <a:stCxn id="108" idx="3"/>
            <a:endCxn id="110" idx="1"/>
          </p:cNvCxnSpPr>
          <p:nvPr/>
        </p:nvCxnSpPr>
        <p:spPr>
          <a:xfrm>
            <a:off x="563860" y="4516721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639E2B1-1701-4C5A-924F-5A2B63A7D758}"/>
              </a:ext>
            </a:extLst>
          </p:cNvPr>
          <p:cNvCxnSpPr>
            <a:cxnSpLocks/>
            <a:stCxn id="113" idx="3"/>
            <a:endCxn id="126" idx="1"/>
          </p:cNvCxnSpPr>
          <p:nvPr/>
        </p:nvCxnSpPr>
        <p:spPr>
          <a:xfrm>
            <a:off x="3692855" y="4516721"/>
            <a:ext cx="4607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C0E35E2-B813-4E3C-838E-D544FE86C1D5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2213979" y="4516721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02F87BF-03A0-4D77-99B6-C716C49C8A49}"/>
              </a:ext>
            </a:extLst>
          </p:cNvPr>
          <p:cNvSpPr/>
          <p:nvPr/>
        </p:nvSpPr>
        <p:spPr>
          <a:xfrm>
            <a:off x="830066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577F53B-A6D6-4515-9D6D-85436616347F}"/>
              </a:ext>
            </a:extLst>
          </p:cNvPr>
          <p:cNvSpPr/>
          <p:nvPr/>
        </p:nvSpPr>
        <p:spPr>
          <a:xfrm>
            <a:off x="881120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4CAE45A-7753-44DF-9F85-B59EE0720C63}"/>
              </a:ext>
            </a:extLst>
          </p:cNvPr>
          <p:cNvSpPr/>
          <p:nvPr/>
        </p:nvSpPr>
        <p:spPr>
          <a:xfrm>
            <a:off x="8821064" y="426616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9F4DED-D89E-4A55-A1B5-EFDE4971CAD5}"/>
              </a:ext>
            </a:extLst>
          </p:cNvPr>
          <p:cNvSpPr/>
          <p:nvPr/>
        </p:nvSpPr>
        <p:spPr>
          <a:xfrm>
            <a:off x="9736239" y="425674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496CC8-AAC1-4E82-9B21-83B7E563F058}"/>
              </a:ext>
            </a:extLst>
          </p:cNvPr>
          <p:cNvSpPr/>
          <p:nvPr/>
        </p:nvSpPr>
        <p:spPr>
          <a:xfrm>
            <a:off x="10246779" y="425674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B7CFBF1-F44A-41E1-9F3F-831D1E6435FE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331604" y="4512011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7824D61-9A0D-419C-9664-202B942E62CF}"/>
              </a:ext>
            </a:extLst>
          </p:cNvPr>
          <p:cNvSpPr/>
          <p:nvPr/>
        </p:nvSpPr>
        <p:spPr>
          <a:xfrm>
            <a:off x="10256638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E71F9-7026-4346-A978-1C81CEC0B83E}"/>
              </a:ext>
            </a:extLst>
          </p:cNvPr>
          <p:cNvSpPr txBox="1"/>
          <p:nvPr/>
        </p:nvSpPr>
        <p:spPr>
          <a:xfrm>
            <a:off x="4376442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7559F7A-C923-4036-905C-F91FDCC90DAA}"/>
              </a:ext>
            </a:extLst>
          </p:cNvPr>
          <p:cNvSpPr txBox="1"/>
          <p:nvPr/>
        </p:nvSpPr>
        <p:spPr>
          <a:xfrm>
            <a:off x="5637011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A826F9E-8887-43BB-A579-FDE072D66343}"/>
              </a:ext>
            </a:extLst>
          </p:cNvPr>
          <p:cNvSpPr txBox="1"/>
          <p:nvPr/>
        </p:nvSpPr>
        <p:spPr>
          <a:xfrm>
            <a:off x="7040916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796A35-9448-4102-B14F-95D631916C6A}"/>
              </a:ext>
            </a:extLst>
          </p:cNvPr>
          <p:cNvSpPr txBox="1"/>
          <p:nvPr/>
        </p:nvSpPr>
        <p:spPr>
          <a:xfrm>
            <a:off x="2051393" y="4807001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letters[:]=[]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1A57F4-A61C-4E1B-94B8-0A0261DE2EAD}"/>
              </a:ext>
            </a:extLst>
          </p:cNvPr>
          <p:cNvSpPr/>
          <p:nvPr/>
        </p:nvSpPr>
        <p:spPr>
          <a:xfrm>
            <a:off x="53831" y="608150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80F9EA-32BA-49F0-982C-F07215177F0D}"/>
              </a:ext>
            </a:extLst>
          </p:cNvPr>
          <p:cNvSpPr txBox="1"/>
          <p:nvPr/>
        </p:nvSpPr>
        <p:spPr>
          <a:xfrm>
            <a:off x="-373061" y="555104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395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letters=['a','b','c','d']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6582196-E7E6-4A51-B881-A5F1D2C47A9E}"/>
              </a:ext>
            </a:extLst>
          </p:cNvPr>
          <p:cNvSpPr txBox="1"/>
          <p:nvPr/>
        </p:nvSpPr>
        <p:spPr>
          <a:xfrm>
            <a:off x="-11078" y="3064112"/>
            <a:ext cx="189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len(letters)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59E22CA-BD13-4243-B231-4B265CDE5855}"/>
              </a:ext>
            </a:extLst>
          </p:cNvPr>
          <p:cNvSpPr/>
          <p:nvPr/>
        </p:nvSpPr>
        <p:spPr>
          <a:xfrm>
            <a:off x="6578581" y="2004454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CA891-A43A-4932-9276-3370FDC8D65E}"/>
              </a:ext>
            </a:extLst>
          </p:cNvPr>
          <p:cNvSpPr txBox="1"/>
          <p:nvPr/>
        </p:nvSpPr>
        <p:spPr>
          <a:xfrm>
            <a:off x="1032387" y="2495636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C27BB6-6635-4ACA-89DC-52A6430A3011}"/>
              </a:ext>
            </a:extLst>
          </p:cNvPr>
          <p:cNvSpPr txBox="1"/>
          <p:nvPr/>
        </p:nvSpPr>
        <p:spPr>
          <a:xfrm>
            <a:off x="5736863" y="2351713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CB0119-6B3C-4DE9-85BE-956555AD4806}"/>
              </a:ext>
            </a:extLst>
          </p:cNvPr>
          <p:cNvSpPr txBox="1"/>
          <p:nvPr/>
        </p:nvSpPr>
        <p:spPr>
          <a:xfrm>
            <a:off x="179050" y="4023792"/>
            <a:ext cx="2099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a='abcd'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CFF291-50CA-4F56-97FC-C695A2E385B1}"/>
              </a:ext>
            </a:extLst>
          </p:cNvPr>
          <p:cNvSpPr/>
          <p:nvPr/>
        </p:nvSpPr>
        <p:spPr>
          <a:xfrm>
            <a:off x="-20" y="519334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6A6EAF-D286-40B0-A5B8-54D6CE455827}"/>
              </a:ext>
            </a:extLst>
          </p:cNvPr>
          <p:cNvSpPr txBox="1"/>
          <p:nvPr/>
        </p:nvSpPr>
        <p:spPr>
          <a:xfrm>
            <a:off x="-426912" y="466289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67DBD2-D574-453F-ACA4-C0E695BF47CE}"/>
              </a:ext>
            </a:extLst>
          </p:cNvPr>
          <p:cNvSpPr/>
          <p:nvPr/>
        </p:nvSpPr>
        <p:spPr>
          <a:xfrm>
            <a:off x="113955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AA0DD6-37F1-433F-9003-48FEBB24BF4A}"/>
              </a:ext>
            </a:extLst>
          </p:cNvPr>
          <p:cNvSpPr/>
          <p:nvPr/>
        </p:nvSpPr>
        <p:spPr>
          <a:xfrm>
            <a:off x="165009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4E3B36-C74F-4B2F-9A64-EAC275D749CB}"/>
              </a:ext>
            </a:extLst>
          </p:cNvPr>
          <p:cNvSpPr/>
          <p:nvPr/>
        </p:nvSpPr>
        <p:spPr>
          <a:xfrm>
            <a:off x="216063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30E4E09-E5EC-41B7-BAA9-6E7D718CC4EC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 flipV="1">
            <a:off x="510520" y="5432313"/>
            <a:ext cx="629039" cy="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2FB4C4-634F-4D35-840D-EB5AAAE66420}"/>
              </a:ext>
            </a:extLst>
          </p:cNvPr>
          <p:cNvSpPr/>
          <p:nvPr/>
        </p:nvSpPr>
        <p:spPr>
          <a:xfrm>
            <a:off x="267117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EF3416-D3EF-450E-BA3E-ED253572D3FF}"/>
              </a:ext>
            </a:extLst>
          </p:cNvPr>
          <p:cNvSpPr txBox="1"/>
          <p:nvPr/>
        </p:nvSpPr>
        <p:spPr>
          <a:xfrm>
            <a:off x="83948" y="6208236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len(a)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A1B118A9-53CA-4F5B-8BAC-53B8070D93E4}"/>
              </a:ext>
            </a:extLst>
          </p:cNvPr>
          <p:cNvSpPr/>
          <p:nvPr/>
        </p:nvSpPr>
        <p:spPr>
          <a:xfrm>
            <a:off x="3181719" y="4737795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5F384B-2448-4642-BCD7-4374A108007C}"/>
              </a:ext>
            </a:extLst>
          </p:cNvPr>
          <p:cNvSpPr txBox="1"/>
          <p:nvPr/>
        </p:nvSpPr>
        <p:spPr>
          <a:xfrm>
            <a:off x="1108587" y="5749138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639492-370F-41CE-A49A-A2E0BF4CD630}"/>
              </a:ext>
            </a:extLst>
          </p:cNvPr>
          <p:cNvSpPr txBox="1"/>
          <p:nvPr/>
        </p:nvSpPr>
        <p:spPr>
          <a:xfrm>
            <a:off x="5828006" y="3609652"/>
            <a:ext cx="33959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</a:t>
            </a:r>
            <a:r>
              <a:rPr kumimoji="1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스타일 표현</a:t>
            </a:r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a[] = { 1,2,3,4 }</a:t>
            </a:r>
          </a:p>
          <a:p>
            <a:pPr algn="l"/>
            <a:r>
              <a:rPr lang="en-US" altLang="ko-KR"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sizeof(a)/sizeof(a[0])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69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782640" y="5428980"/>
            <a:ext cx="275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['a','b','c']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830138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812382" y="42574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969717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2480257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3448593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959133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4835603" y="477295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5369429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1340678" y="503592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 flipV="1">
            <a:off x="4469673" y="5028225"/>
            <a:ext cx="365930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990797" y="503592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B25781-028D-44B7-91F6-9D77F609E25D}"/>
              </a:ext>
            </a:extLst>
          </p:cNvPr>
          <p:cNvSpPr txBox="1"/>
          <p:nvPr/>
        </p:nvSpPr>
        <p:spPr>
          <a:xfrm>
            <a:off x="6839304" y="5291190"/>
            <a:ext cx="2297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 = [1,2,3]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F9292C-BF76-4813-99E3-EF8F9EB5B85D}"/>
              </a:ext>
            </a:extLst>
          </p:cNvPr>
          <p:cNvSpPr/>
          <p:nvPr/>
        </p:nvSpPr>
        <p:spPr>
          <a:xfrm>
            <a:off x="6440446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3027CD-2530-48CD-B7C9-62A384D60EBB}"/>
              </a:ext>
            </a:extLst>
          </p:cNvPr>
          <p:cNvSpPr txBox="1"/>
          <p:nvPr/>
        </p:nvSpPr>
        <p:spPr>
          <a:xfrm>
            <a:off x="6422690" y="422518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605448-AD1F-4A32-9B43-83DCA3FF6D88}"/>
              </a:ext>
            </a:extLst>
          </p:cNvPr>
          <p:cNvSpPr/>
          <p:nvPr/>
        </p:nvSpPr>
        <p:spPr>
          <a:xfrm>
            <a:off x="7580025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2B4E8-3868-40CC-8B4B-686B8847E20A}"/>
              </a:ext>
            </a:extLst>
          </p:cNvPr>
          <p:cNvSpPr/>
          <p:nvPr/>
        </p:nvSpPr>
        <p:spPr>
          <a:xfrm>
            <a:off x="8090565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49D953-AF37-410D-87BC-95B003400A3D}"/>
              </a:ext>
            </a:extLst>
          </p:cNvPr>
          <p:cNvSpPr/>
          <p:nvPr/>
        </p:nvSpPr>
        <p:spPr>
          <a:xfrm>
            <a:off x="9058901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838B0A-29E0-4F62-8DB1-19F493E9259F}"/>
              </a:ext>
            </a:extLst>
          </p:cNvPr>
          <p:cNvSpPr/>
          <p:nvPr/>
        </p:nvSpPr>
        <p:spPr>
          <a:xfrm>
            <a:off x="9569441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8431B6C-CCD9-4B57-B2C1-281A9D88F6FB}"/>
              </a:ext>
            </a:extLst>
          </p:cNvPr>
          <p:cNvSpPr/>
          <p:nvPr/>
        </p:nvSpPr>
        <p:spPr>
          <a:xfrm>
            <a:off x="10465726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77C4E5-98E3-4C18-A1E8-407E227FDFEC}"/>
              </a:ext>
            </a:extLst>
          </p:cNvPr>
          <p:cNvSpPr/>
          <p:nvPr/>
        </p:nvSpPr>
        <p:spPr>
          <a:xfrm>
            <a:off x="10979737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073D521-0415-43DB-BA51-D8FCB70BCF7A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>
            <a:off x="6950986" y="5003672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2F67443-4F4F-4BF2-9569-421EC3D0F585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079981" y="5003672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0074D0F-D7A2-4628-9BDF-677EEF04E58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8601105" y="500367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39D8DC-FBB7-435D-AD0C-D025D6D64933}"/>
              </a:ext>
            </a:extLst>
          </p:cNvPr>
          <p:cNvSpPr txBox="1"/>
          <p:nvPr/>
        </p:nvSpPr>
        <p:spPr>
          <a:xfrm>
            <a:off x="436408" y="778346"/>
            <a:ext cx="21637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 = [a,n]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66C218-4C75-4D82-8D63-003F06EB83D3}"/>
              </a:ext>
            </a:extLst>
          </p:cNvPr>
          <p:cNvSpPr/>
          <p:nvPr/>
        </p:nvSpPr>
        <p:spPr>
          <a:xfrm>
            <a:off x="3460569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9AF347-A535-4822-B827-2429B38603EB}"/>
              </a:ext>
            </a:extLst>
          </p:cNvPr>
          <p:cNvSpPr/>
          <p:nvPr/>
        </p:nvSpPr>
        <p:spPr>
          <a:xfrm>
            <a:off x="4600148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50FCBD-D466-4465-AE54-150C54D098BD}"/>
              </a:ext>
            </a:extLst>
          </p:cNvPr>
          <p:cNvSpPr/>
          <p:nvPr/>
        </p:nvSpPr>
        <p:spPr>
          <a:xfrm>
            <a:off x="5110688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EDC5D8-DD29-4A53-AF3C-4D45E8F42561}"/>
              </a:ext>
            </a:extLst>
          </p:cNvPr>
          <p:cNvSpPr/>
          <p:nvPr/>
        </p:nvSpPr>
        <p:spPr>
          <a:xfrm>
            <a:off x="6079024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DCD885-2AC2-42A5-85EB-7B87EAF8F913}"/>
              </a:ext>
            </a:extLst>
          </p:cNvPr>
          <p:cNvSpPr/>
          <p:nvPr/>
        </p:nvSpPr>
        <p:spPr>
          <a:xfrm>
            <a:off x="6589564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E5C3065-6404-4DD7-A1CE-75778E763DF5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>
            <a:off x="3971109" y="2845387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49F863-BFE1-4339-9399-6E206E0C18B5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5621228" y="2845387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3D53A9-0123-4B5A-A037-BB9FB598A545}"/>
              </a:ext>
            </a:extLst>
          </p:cNvPr>
          <p:cNvSpPr txBox="1"/>
          <p:nvPr/>
        </p:nvSpPr>
        <p:spPr>
          <a:xfrm>
            <a:off x="3460569" y="2005342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6740B9-9CB5-4943-B5F0-E8D89EEA754E}"/>
              </a:ext>
            </a:extLst>
          </p:cNvPr>
          <p:cNvCxnSpPr>
            <a:stCxn id="49" idx="2"/>
            <a:endCxn id="83" idx="0"/>
          </p:cNvCxnSpPr>
          <p:nvPr/>
        </p:nvCxnSpPr>
        <p:spPr>
          <a:xfrm flipH="1">
            <a:off x="2224987" y="3100657"/>
            <a:ext cx="2630431" cy="167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38282C1-CE21-4614-B274-5F5D5A4EA017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6334294" y="3100657"/>
            <a:ext cx="1501001" cy="164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DF2D1F5-9676-4195-B9D1-0D92E6607E0F}"/>
              </a:ext>
            </a:extLst>
          </p:cNvPr>
          <p:cNvSpPr txBox="1"/>
          <p:nvPr/>
        </p:nvSpPr>
        <p:spPr>
          <a:xfrm>
            <a:off x="4866693" y="202696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C08DA4-282C-4845-A05A-3EB0E417DA08}"/>
              </a:ext>
            </a:extLst>
          </p:cNvPr>
          <p:cNvSpPr txBox="1"/>
          <p:nvPr/>
        </p:nvSpPr>
        <p:spPr>
          <a:xfrm>
            <a:off x="6359021" y="2021854"/>
            <a:ext cx="857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0E8918-CF7A-4F5D-9646-4F219D993A9D}"/>
              </a:ext>
            </a:extLst>
          </p:cNvPr>
          <p:cNvSpPr txBox="1"/>
          <p:nvPr/>
        </p:nvSpPr>
        <p:spPr>
          <a:xfrm>
            <a:off x="2180795" y="420585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550C36-B61F-46AD-A3A6-6023A3CACBB5}"/>
              </a:ext>
            </a:extLst>
          </p:cNvPr>
          <p:cNvSpPr txBox="1"/>
          <p:nvPr/>
        </p:nvSpPr>
        <p:spPr>
          <a:xfrm>
            <a:off x="3696358" y="418818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F7BE25-BC42-46EB-89B5-10BBAA3B46D6}"/>
              </a:ext>
            </a:extLst>
          </p:cNvPr>
          <p:cNvSpPr txBox="1"/>
          <p:nvPr/>
        </p:nvSpPr>
        <p:spPr>
          <a:xfrm>
            <a:off x="5015589" y="419587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8EB2F-6ACE-4768-B054-2626D264008E}"/>
              </a:ext>
            </a:extLst>
          </p:cNvPr>
          <p:cNvSpPr txBox="1"/>
          <p:nvPr/>
        </p:nvSpPr>
        <p:spPr>
          <a:xfrm>
            <a:off x="7835295" y="413137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D9584-B0BB-43E9-A1C4-ECF07B80A86F}"/>
              </a:ext>
            </a:extLst>
          </p:cNvPr>
          <p:cNvSpPr txBox="1"/>
          <p:nvPr/>
        </p:nvSpPr>
        <p:spPr>
          <a:xfrm>
            <a:off x="9350858" y="411370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7394F2-C86F-441F-B3DF-89D0811AC3BC}"/>
              </a:ext>
            </a:extLst>
          </p:cNvPr>
          <p:cNvSpPr txBox="1"/>
          <p:nvPr/>
        </p:nvSpPr>
        <p:spPr>
          <a:xfrm>
            <a:off x="10670089" y="4121404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6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497F2-AFD9-4AAC-AE01-74852B72C80C}"/>
              </a:ext>
            </a:extLst>
          </p:cNvPr>
          <p:cNvSpPr txBox="1"/>
          <p:nvPr/>
        </p:nvSpPr>
        <p:spPr>
          <a:xfrm>
            <a:off x="99060" y="838200"/>
            <a:ext cx="799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1   1   2   3    5    8    13     21    34     55   ...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2CE9A9-1CDA-4016-B9D3-6858A24E1936}"/>
              </a:ext>
            </a:extLst>
          </p:cNvPr>
          <p:cNvSpPr/>
          <p:nvPr/>
        </p:nvSpPr>
        <p:spPr>
          <a:xfrm>
            <a:off x="86868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78BD3F-3DCB-4AA9-963F-0575028CF555}"/>
              </a:ext>
            </a:extLst>
          </p:cNvPr>
          <p:cNvSpPr/>
          <p:nvPr/>
        </p:nvSpPr>
        <p:spPr>
          <a:xfrm>
            <a:off x="249936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어미토끼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9FC40A-E003-4709-8E14-F51859525CB5}"/>
              </a:ext>
            </a:extLst>
          </p:cNvPr>
          <p:cNvSpPr/>
          <p:nvPr/>
        </p:nvSpPr>
        <p:spPr>
          <a:xfrm>
            <a:off x="413004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새끼토끼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6C699E-9575-4099-AAEC-EF6B5FF7A10C}"/>
              </a:ext>
            </a:extLst>
          </p:cNvPr>
          <p:cNvSpPr/>
          <p:nvPr/>
        </p:nvSpPr>
        <p:spPr>
          <a:xfrm>
            <a:off x="576072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AD85-4BB4-4A29-92E8-3609DDAF6168}"/>
              </a:ext>
            </a:extLst>
          </p:cNvPr>
          <p:cNvSpPr/>
          <p:nvPr/>
        </p:nvSpPr>
        <p:spPr>
          <a:xfrm>
            <a:off x="86868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21DAF1-D846-436C-BDC6-A3F8CADF91C1}"/>
              </a:ext>
            </a:extLst>
          </p:cNvPr>
          <p:cNvSpPr/>
          <p:nvPr/>
        </p:nvSpPr>
        <p:spPr>
          <a:xfrm>
            <a:off x="249936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83673-D7B1-4E52-B613-A859ECC5BF72}"/>
              </a:ext>
            </a:extLst>
          </p:cNvPr>
          <p:cNvSpPr/>
          <p:nvPr/>
        </p:nvSpPr>
        <p:spPr>
          <a:xfrm>
            <a:off x="413004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2AAB5-141B-47D7-8155-41E64AE81D8F}"/>
              </a:ext>
            </a:extLst>
          </p:cNvPr>
          <p:cNvSpPr/>
          <p:nvPr/>
        </p:nvSpPr>
        <p:spPr>
          <a:xfrm>
            <a:off x="576072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817D16-3166-455A-98B5-9BDA18DECE41}"/>
              </a:ext>
            </a:extLst>
          </p:cNvPr>
          <p:cNvSpPr/>
          <p:nvPr/>
        </p:nvSpPr>
        <p:spPr>
          <a:xfrm>
            <a:off x="86868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E349A-8976-4D69-A6C8-FB1C5A8ABC85}"/>
              </a:ext>
            </a:extLst>
          </p:cNvPr>
          <p:cNvSpPr/>
          <p:nvPr/>
        </p:nvSpPr>
        <p:spPr>
          <a:xfrm>
            <a:off x="249936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F27B8-2116-4C90-9965-CC8E95739FA0}"/>
              </a:ext>
            </a:extLst>
          </p:cNvPr>
          <p:cNvSpPr/>
          <p:nvPr/>
        </p:nvSpPr>
        <p:spPr>
          <a:xfrm>
            <a:off x="413004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1F8FE-ABBC-40B2-817B-22C1CE191E0F}"/>
              </a:ext>
            </a:extLst>
          </p:cNvPr>
          <p:cNvSpPr/>
          <p:nvPr/>
        </p:nvSpPr>
        <p:spPr>
          <a:xfrm>
            <a:off x="576072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23F620-1F1C-422A-9FD2-00E8E4C448CA}"/>
              </a:ext>
            </a:extLst>
          </p:cNvPr>
          <p:cNvSpPr/>
          <p:nvPr/>
        </p:nvSpPr>
        <p:spPr>
          <a:xfrm>
            <a:off x="86868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52CEE-237C-4800-A2E5-162759A6C305}"/>
              </a:ext>
            </a:extLst>
          </p:cNvPr>
          <p:cNvSpPr/>
          <p:nvPr/>
        </p:nvSpPr>
        <p:spPr>
          <a:xfrm>
            <a:off x="249936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89FD65-18BB-4F56-A264-DB529E7F68B9}"/>
              </a:ext>
            </a:extLst>
          </p:cNvPr>
          <p:cNvSpPr/>
          <p:nvPr/>
        </p:nvSpPr>
        <p:spPr>
          <a:xfrm>
            <a:off x="413004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0ECD95-BB31-4B74-BB9A-C6770FC6647F}"/>
              </a:ext>
            </a:extLst>
          </p:cNvPr>
          <p:cNvSpPr/>
          <p:nvPr/>
        </p:nvSpPr>
        <p:spPr>
          <a:xfrm>
            <a:off x="576072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4861C8-130D-465B-AAF7-349F46A9DC20}"/>
              </a:ext>
            </a:extLst>
          </p:cNvPr>
          <p:cNvSpPr/>
          <p:nvPr/>
        </p:nvSpPr>
        <p:spPr>
          <a:xfrm>
            <a:off x="86868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9C6684-E84A-44CF-BE36-93035A824128}"/>
              </a:ext>
            </a:extLst>
          </p:cNvPr>
          <p:cNvSpPr/>
          <p:nvPr/>
        </p:nvSpPr>
        <p:spPr>
          <a:xfrm>
            <a:off x="249936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C6721D-7BE7-43DB-B4F0-AC2BB98ADCDC}"/>
              </a:ext>
            </a:extLst>
          </p:cNvPr>
          <p:cNvSpPr/>
          <p:nvPr/>
        </p:nvSpPr>
        <p:spPr>
          <a:xfrm>
            <a:off x="413004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1847E-5915-414E-B873-26B1C6394145}"/>
              </a:ext>
            </a:extLst>
          </p:cNvPr>
          <p:cNvSpPr/>
          <p:nvPr/>
        </p:nvSpPr>
        <p:spPr>
          <a:xfrm>
            <a:off x="576072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5A93F-56AA-495C-874B-9B00CF113337}"/>
              </a:ext>
            </a:extLst>
          </p:cNvPr>
          <p:cNvSpPr/>
          <p:nvPr/>
        </p:nvSpPr>
        <p:spPr>
          <a:xfrm>
            <a:off x="86868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3E67E1-6981-4D2B-9D97-90CE2F64CDA2}"/>
              </a:ext>
            </a:extLst>
          </p:cNvPr>
          <p:cNvSpPr/>
          <p:nvPr/>
        </p:nvSpPr>
        <p:spPr>
          <a:xfrm>
            <a:off x="249936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3ACFA5-EDF4-483A-A21A-5213777A6717}"/>
              </a:ext>
            </a:extLst>
          </p:cNvPr>
          <p:cNvSpPr/>
          <p:nvPr/>
        </p:nvSpPr>
        <p:spPr>
          <a:xfrm>
            <a:off x="413004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A06C62-DAB2-4929-9A09-042CEC23A88C}"/>
              </a:ext>
            </a:extLst>
          </p:cNvPr>
          <p:cNvSpPr/>
          <p:nvPr/>
        </p:nvSpPr>
        <p:spPr>
          <a:xfrm>
            <a:off x="576072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51EE47-1425-4BDE-990A-72F8FDE93344}"/>
              </a:ext>
            </a:extLst>
          </p:cNvPr>
          <p:cNvSpPr/>
          <p:nvPr/>
        </p:nvSpPr>
        <p:spPr>
          <a:xfrm>
            <a:off x="86868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8D13D7-4AD0-42AE-89DC-B8348D020672}"/>
              </a:ext>
            </a:extLst>
          </p:cNvPr>
          <p:cNvSpPr/>
          <p:nvPr/>
        </p:nvSpPr>
        <p:spPr>
          <a:xfrm>
            <a:off x="249936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4CA30-B796-427F-ABCF-64C09B58CC3D}"/>
              </a:ext>
            </a:extLst>
          </p:cNvPr>
          <p:cNvSpPr/>
          <p:nvPr/>
        </p:nvSpPr>
        <p:spPr>
          <a:xfrm>
            <a:off x="413004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8199D3-0B2C-43F5-ACC6-EB655CAA755A}"/>
              </a:ext>
            </a:extLst>
          </p:cNvPr>
          <p:cNvSpPr/>
          <p:nvPr/>
        </p:nvSpPr>
        <p:spPr>
          <a:xfrm>
            <a:off x="576072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870EC9-DDD8-4682-85FE-B4A7DD2233B2}"/>
              </a:ext>
            </a:extLst>
          </p:cNvPr>
          <p:cNvSpPr/>
          <p:nvPr/>
        </p:nvSpPr>
        <p:spPr>
          <a:xfrm>
            <a:off x="86868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79523C-CFE1-4136-BC2D-9887D1F356BB}"/>
              </a:ext>
            </a:extLst>
          </p:cNvPr>
          <p:cNvSpPr/>
          <p:nvPr/>
        </p:nvSpPr>
        <p:spPr>
          <a:xfrm>
            <a:off x="249936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0ABEF4-201D-43C1-AC6E-EEF478AD4188}"/>
              </a:ext>
            </a:extLst>
          </p:cNvPr>
          <p:cNvSpPr/>
          <p:nvPr/>
        </p:nvSpPr>
        <p:spPr>
          <a:xfrm>
            <a:off x="413004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6C97C4-A1B3-44F5-8879-29B0D32F6962}"/>
              </a:ext>
            </a:extLst>
          </p:cNvPr>
          <p:cNvSpPr/>
          <p:nvPr/>
        </p:nvSpPr>
        <p:spPr>
          <a:xfrm>
            <a:off x="576072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9CD5D5-2B10-4654-8F51-6EFB621374EF}"/>
              </a:ext>
            </a:extLst>
          </p:cNvPr>
          <p:cNvSpPr/>
          <p:nvPr/>
        </p:nvSpPr>
        <p:spPr>
          <a:xfrm>
            <a:off x="86868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C6632A-808F-4275-A5F8-4D41B03253E2}"/>
              </a:ext>
            </a:extLst>
          </p:cNvPr>
          <p:cNvSpPr/>
          <p:nvPr/>
        </p:nvSpPr>
        <p:spPr>
          <a:xfrm>
            <a:off x="249936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E8B6CE-0728-43DB-9222-4CB7DC3B34F5}"/>
              </a:ext>
            </a:extLst>
          </p:cNvPr>
          <p:cNvSpPr/>
          <p:nvPr/>
        </p:nvSpPr>
        <p:spPr>
          <a:xfrm>
            <a:off x="413004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52389-BB0C-449D-A794-5DBD1B02C3E7}"/>
              </a:ext>
            </a:extLst>
          </p:cNvPr>
          <p:cNvSpPr/>
          <p:nvPr/>
        </p:nvSpPr>
        <p:spPr>
          <a:xfrm>
            <a:off x="576072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741920" y="1619755"/>
            <a:ext cx="42675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조건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단위 쌍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임신주기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개월후 어미 토끼가 됨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쌍을 낳는다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45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5D428E-5A01-4F77-940A-A6BA77543A1E}"/>
              </a:ext>
            </a:extLst>
          </p:cNvPr>
          <p:cNvSpPr/>
          <p:nvPr/>
        </p:nvSpPr>
        <p:spPr>
          <a:xfrm>
            <a:off x="4457700" y="2170120"/>
            <a:ext cx="1661160" cy="23866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A557848-53F0-4967-B4B3-03783EFB6B92}"/>
              </a:ext>
            </a:extLst>
          </p:cNvPr>
          <p:cNvCxnSpPr/>
          <p:nvPr/>
        </p:nvCxnSpPr>
        <p:spPr>
          <a:xfrm>
            <a:off x="3771900" y="3363437"/>
            <a:ext cx="33756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A928C2-71BC-4E0D-91BA-B5AA0FB402CA}"/>
              </a:ext>
            </a:extLst>
          </p:cNvPr>
          <p:cNvSpPr txBox="1"/>
          <p:nvPr/>
        </p:nvSpPr>
        <p:spPr>
          <a:xfrm>
            <a:off x="5128260" y="176784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2BA0A-632C-4236-B761-E583712958E8}"/>
              </a:ext>
            </a:extLst>
          </p:cNvPr>
          <p:cNvSpPr txBox="1"/>
          <p:nvPr/>
        </p:nvSpPr>
        <p:spPr>
          <a:xfrm>
            <a:off x="6225540" y="3167390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2CF8BE-825A-47D2-93ED-F0BBAF8E59F4}"/>
              </a:ext>
            </a:extLst>
          </p:cNvPr>
          <p:cNvSpPr txBox="1"/>
          <p:nvPr/>
        </p:nvSpPr>
        <p:spPr>
          <a:xfrm>
            <a:off x="6129336" y="2480584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y/2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/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x:y = y/2:x</a:t>
                </a: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=2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blipFill>
                <a:blip r:embed="rId2"/>
                <a:stretch>
                  <a:fillRect l="-6116" t="-4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32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</p:spTree>
    <p:extLst>
      <p:ext uri="{BB962C8B-B14F-4D97-AF65-F5344CB8AC3E}">
        <p14:creationId xmlns:p14="http://schemas.microsoft.com/office/powerpoint/2010/main" val="2581796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533400" y="1157465"/>
            <a:ext cx="26260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 = 0,1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while a&lt;10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 a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 b,a+b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DB955-0B8F-49CC-B77F-F01BE69F76FE}"/>
              </a:ext>
            </a:extLst>
          </p:cNvPr>
          <p:cNvSpPr/>
          <p:nvPr/>
        </p:nvSpPr>
        <p:spPr>
          <a:xfrm>
            <a:off x="48310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95D6B-3F7B-4711-91E1-B963E8062728}"/>
              </a:ext>
            </a:extLst>
          </p:cNvPr>
          <p:cNvSpPr/>
          <p:nvPr/>
        </p:nvSpPr>
        <p:spPr>
          <a:xfrm>
            <a:off x="60683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8BB7D-73E3-4820-9A12-32BACA082D89}"/>
              </a:ext>
            </a:extLst>
          </p:cNvPr>
          <p:cNvSpPr txBox="1"/>
          <p:nvPr/>
        </p:nvSpPr>
        <p:spPr>
          <a:xfrm>
            <a:off x="4935333" y="5931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DCB911-A7F0-4960-AACE-0A4A8D06F2C2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5410200" y="1356360"/>
            <a:ext cx="65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7B459-8A7A-4F31-BA0A-58AFA4F214A6}"/>
              </a:ext>
            </a:extLst>
          </p:cNvPr>
          <p:cNvSpPr/>
          <p:nvPr/>
        </p:nvSpPr>
        <p:spPr>
          <a:xfrm>
            <a:off x="483108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66E9-5EAD-43AC-BBAA-A4AE0C168D14}"/>
              </a:ext>
            </a:extLst>
          </p:cNvPr>
          <p:cNvSpPr txBox="1"/>
          <p:nvPr/>
        </p:nvSpPr>
        <p:spPr>
          <a:xfrm>
            <a:off x="4935333" y="18580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36072-D852-4483-B632-4E24B2E6DD36}"/>
              </a:ext>
            </a:extLst>
          </p:cNvPr>
          <p:cNvSpPr/>
          <p:nvPr/>
        </p:nvSpPr>
        <p:spPr>
          <a:xfrm>
            <a:off x="595884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61041-29E2-49BF-9F1E-7684676FE46A}"/>
              </a:ext>
            </a:extLst>
          </p:cNvPr>
          <p:cNvSpPr txBox="1"/>
          <p:nvPr/>
        </p:nvSpPr>
        <p:spPr>
          <a:xfrm>
            <a:off x="6063093" y="185803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23E4236-D2F2-4C84-8DC1-87D4FA55CCF8}"/>
              </a:ext>
            </a:extLst>
          </p:cNvPr>
          <p:cNvSpPr/>
          <p:nvPr/>
        </p:nvSpPr>
        <p:spPr>
          <a:xfrm>
            <a:off x="316230" y="2151906"/>
            <a:ext cx="43434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5E2FA6-204E-422F-A238-10E59D693D65}"/>
              </a:ext>
            </a:extLst>
          </p:cNvPr>
          <p:cNvSpPr/>
          <p:nvPr/>
        </p:nvSpPr>
        <p:spPr>
          <a:xfrm>
            <a:off x="1846420" y="3550920"/>
            <a:ext cx="4691540" cy="259841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CFB13-7549-46F6-BB1B-3E930F46B2EF}"/>
              </a:ext>
            </a:extLst>
          </p:cNvPr>
          <p:cNvSpPr txBox="1"/>
          <p:nvPr/>
        </p:nvSpPr>
        <p:spPr>
          <a:xfrm>
            <a:off x="1975985" y="3549402"/>
            <a:ext cx="3818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45561-074E-4DA2-9D25-11D759C36CCC}"/>
              </a:ext>
            </a:extLst>
          </p:cNvPr>
          <p:cNvSpPr txBox="1"/>
          <p:nvPr/>
        </p:nvSpPr>
        <p:spPr>
          <a:xfrm>
            <a:off x="3705417" y="22354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0 1 1 2 3 5 8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7DD2D-590F-47CB-A10D-2CDF4EFBD121}"/>
              </a:ext>
            </a:extLst>
          </p:cNvPr>
          <p:cNvSpPr txBox="1"/>
          <p:nvPr/>
        </p:nvSpPr>
        <p:spPr>
          <a:xfrm>
            <a:off x="4349488" y="-11246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C3BD5-6CDF-4FC2-8EAD-BA12162F517A}"/>
              </a:ext>
            </a:extLst>
          </p:cNvPr>
          <p:cNvSpPr txBox="1"/>
          <p:nvPr/>
        </p:nvSpPr>
        <p:spPr>
          <a:xfrm>
            <a:off x="4650954" y="-11246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82BC3-E385-4BD4-80C5-FB39CEFFD51A}"/>
              </a:ext>
            </a:extLst>
          </p:cNvPr>
          <p:cNvSpPr txBox="1"/>
          <p:nvPr/>
        </p:nvSpPr>
        <p:spPr>
          <a:xfrm>
            <a:off x="4052047" y="519202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73EAF2-2ED2-48BD-AB59-236BB9A165E8}"/>
              </a:ext>
            </a:extLst>
          </p:cNvPr>
          <p:cNvSpPr txBox="1"/>
          <p:nvPr/>
        </p:nvSpPr>
        <p:spPr>
          <a:xfrm>
            <a:off x="4353513" y="51920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045A1-E6AA-4704-9A5F-8EED375178A7}"/>
              </a:ext>
            </a:extLst>
          </p:cNvPr>
          <p:cNvSpPr txBox="1"/>
          <p:nvPr/>
        </p:nvSpPr>
        <p:spPr>
          <a:xfrm>
            <a:off x="7688454" y="1878270"/>
            <a:ext cx="22191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a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temp+b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713FC-6483-47F2-AF38-D74BC187E059}"/>
              </a:ext>
            </a:extLst>
          </p:cNvPr>
          <p:cNvSpPr txBox="1"/>
          <p:nvPr/>
        </p:nvSpPr>
        <p:spPr>
          <a:xfrm>
            <a:off x="7584201" y="1299150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88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65BD7D-D43B-418C-9DC0-ADDF18893A0B}"/>
              </a:ext>
            </a:extLst>
          </p:cNvPr>
          <p:cNvCxnSpPr/>
          <p:nvPr/>
        </p:nvCxnSpPr>
        <p:spPr>
          <a:xfrm>
            <a:off x="100584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BE0C5A-2FFD-4AAA-BBE1-74B8B1E02191}"/>
              </a:ext>
            </a:extLst>
          </p:cNvPr>
          <p:cNvCxnSpPr/>
          <p:nvPr/>
        </p:nvCxnSpPr>
        <p:spPr>
          <a:xfrm>
            <a:off x="174498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538A0-EC64-42BC-B76F-5BE6591E4AF3}"/>
              </a:ext>
            </a:extLst>
          </p:cNvPr>
          <p:cNvCxnSpPr/>
          <p:nvPr/>
        </p:nvCxnSpPr>
        <p:spPr>
          <a:xfrm>
            <a:off x="100584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D9FD7F-E1D9-4DE2-9C47-2BE9175145BD}"/>
              </a:ext>
            </a:extLst>
          </p:cNvPr>
          <p:cNvCxnSpPr/>
          <p:nvPr/>
        </p:nvCxnSpPr>
        <p:spPr>
          <a:xfrm>
            <a:off x="174498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39DD76-3B7C-4F0E-9381-8C318EDCC82F}"/>
              </a:ext>
            </a:extLst>
          </p:cNvPr>
          <p:cNvCxnSpPr/>
          <p:nvPr/>
        </p:nvCxnSpPr>
        <p:spPr>
          <a:xfrm>
            <a:off x="100584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504BAF-74DC-4F30-8C91-AEC67B824693}"/>
              </a:ext>
            </a:extLst>
          </p:cNvPr>
          <p:cNvCxnSpPr/>
          <p:nvPr/>
        </p:nvCxnSpPr>
        <p:spPr>
          <a:xfrm>
            <a:off x="174498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2F9FCF-FAC4-4DF8-A02C-7B8DEAEF963B}"/>
              </a:ext>
            </a:extLst>
          </p:cNvPr>
          <p:cNvCxnSpPr/>
          <p:nvPr/>
        </p:nvCxnSpPr>
        <p:spPr>
          <a:xfrm>
            <a:off x="1424940" y="23088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A05352-213E-4C2B-82E7-ECF9A9BC86E8}"/>
              </a:ext>
            </a:extLst>
          </p:cNvPr>
          <p:cNvCxnSpPr>
            <a:cxnSpLocks/>
          </p:cNvCxnSpPr>
          <p:nvPr/>
        </p:nvCxnSpPr>
        <p:spPr>
          <a:xfrm flipV="1">
            <a:off x="1424940" y="230886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2D8995-5206-43D1-BEAE-F40ACA9B284A}"/>
              </a:ext>
            </a:extLst>
          </p:cNvPr>
          <p:cNvCxnSpPr>
            <a:cxnSpLocks/>
          </p:cNvCxnSpPr>
          <p:nvPr/>
        </p:nvCxnSpPr>
        <p:spPr>
          <a:xfrm flipV="1">
            <a:off x="100584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BA7E4E3-16B3-442F-A7B8-6B91D78426C4}"/>
              </a:ext>
            </a:extLst>
          </p:cNvPr>
          <p:cNvCxnSpPr>
            <a:cxnSpLocks/>
          </p:cNvCxnSpPr>
          <p:nvPr/>
        </p:nvCxnSpPr>
        <p:spPr>
          <a:xfrm flipV="1">
            <a:off x="174498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C9C1A0-5116-40D1-B829-7108713890A3}"/>
              </a:ext>
            </a:extLst>
          </p:cNvPr>
          <p:cNvCxnSpPr/>
          <p:nvPr/>
        </p:nvCxnSpPr>
        <p:spPr>
          <a:xfrm>
            <a:off x="274320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C04EB7-09D8-49B4-AD92-BE46E01E10A8}"/>
              </a:ext>
            </a:extLst>
          </p:cNvPr>
          <p:cNvCxnSpPr/>
          <p:nvPr/>
        </p:nvCxnSpPr>
        <p:spPr>
          <a:xfrm>
            <a:off x="274320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57A4F2-5202-452A-8BC5-45D7DC2672AF}"/>
              </a:ext>
            </a:extLst>
          </p:cNvPr>
          <p:cNvCxnSpPr>
            <a:cxnSpLocks/>
          </p:cNvCxnSpPr>
          <p:nvPr/>
        </p:nvCxnSpPr>
        <p:spPr>
          <a:xfrm rot="16200000">
            <a:off x="352806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2C0746-F026-4D43-BE81-8964941624A0}"/>
              </a:ext>
            </a:extLst>
          </p:cNvPr>
          <p:cNvCxnSpPr>
            <a:cxnSpLocks/>
          </p:cNvCxnSpPr>
          <p:nvPr/>
        </p:nvCxnSpPr>
        <p:spPr>
          <a:xfrm rot="16200000">
            <a:off x="390144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BFEEE3-836C-407A-9574-D938CD97D3A3}"/>
              </a:ext>
            </a:extLst>
          </p:cNvPr>
          <p:cNvCxnSpPr>
            <a:cxnSpLocks/>
          </p:cNvCxnSpPr>
          <p:nvPr/>
        </p:nvCxnSpPr>
        <p:spPr>
          <a:xfrm>
            <a:off x="1577340" y="2838451"/>
            <a:ext cx="560070" cy="289558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9D843D-A4B9-4832-B21B-1810F2EDDF7F}"/>
              </a:ext>
            </a:extLst>
          </p:cNvPr>
          <p:cNvSpPr txBox="1"/>
          <p:nvPr/>
        </p:nvSpPr>
        <p:spPr>
          <a:xfrm>
            <a:off x="5897880" y="982980"/>
            <a:ext cx="27142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초딩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나누기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중딩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pi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명제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맥가이버</a:t>
            </a:r>
          </a:p>
        </p:txBody>
      </p:sp>
    </p:spTree>
    <p:extLst>
      <p:ext uri="{BB962C8B-B14F-4D97-AF65-F5344CB8AC3E}">
        <p14:creationId xmlns:p14="http://schemas.microsoft.com/office/powerpoint/2010/main" val="1942112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3U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2U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3 - 2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CF=0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72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2 - 3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A0F8A7-5165-4063-9555-DB89B8EF63C9}"/>
              </a:ext>
            </a:extLst>
          </p:cNvPr>
          <p:cNvSpPr/>
          <p:nvPr/>
        </p:nvSpPr>
        <p:spPr>
          <a:xfrm>
            <a:off x="45262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E374F8-3464-4436-B399-B898D7C05698}"/>
              </a:ext>
            </a:extLst>
          </p:cNvPr>
          <p:cNvSpPr/>
          <p:nvPr/>
        </p:nvSpPr>
        <p:spPr>
          <a:xfrm>
            <a:off x="563880" y="32613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A3B61CD-7D43-4FA8-92EE-3C2FE94D0823}"/>
              </a:ext>
            </a:extLst>
          </p:cNvPr>
          <p:cNvSpPr/>
          <p:nvPr/>
        </p:nvSpPr>
        <p:spPr>
          <a:xfrm>
            <a:off x="1704639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DF08A6-05E7-43A9-AFB2-85B9908C3E68}"/>
              </a:ext>
            </a:extLst>
          </p:cNvPr>
          <p:cNvSpPr/>
          <p:nvPr/>
        </p:nvSpPr>
        <p:spPr>
          <a:xfrm>
            <a:off x="496115" y="371856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39CA9C0-76F0-4E86-A677-7A7D54235751}"/>
              </a:ext>
            </a:extLst>
          </p:cNvPr>
          <p:cNvSpPr/>
          <p:nvPr/>
        </p:nvSpPr>
        <p:spPr>
          <a:xfrm>
            <a:off x="2107062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6FB4CD-B14F-4B13-AA6B-C4364B021977}"/>
              </a:ext>
            </a:extLst>
          </p:cNvPr>
          <p:cNvSpPr/>
          <p:nvPr/>
        </p:nvSpPr>
        <p:spPr>
          <a:xfrm>
            <a:off x="2509485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487451-25ED-4468-A7D2-CF9EC560999D}"/>
              </a:ext>
            </a:extLst>
          </p:cNvPr>
          <p:cNvSpPr/>
          <p:nvPr/>
        </p:nvSpPr>
        <p:spPr>
          <a:xfrm>
            <a:off x="2911908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3BF211-E8A0-479B-88E5-070A464C8A4F}"/>
              </a:ext>
            </a:extLst>
          </p:cNvPr>
          <p:cNvSpPr/>
          <p:nvPr/>
        </p:nvSpPr>
        <p:spPr>
          <a:xfrm>
            <a:off x="3314331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588888-EC28-4EAB-88BE-FE3613877617}"/>
              </a:ext>
            </a:extLst>
          </p:cNvPr>
          <p:cNvSpPr/>
          <p:nvPr/>
        </p:nvSpPr>
        <p:spPr>
          <a:xfrm>
            <a:off x="3716754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7BA7BA-7068-42D2-91B4-290C70C0948F}"/>
              </a:ext>
            </a:extLst>
          </p:cNvPr>
          <p:cNvSpPr/>
          <p:nvPr/>
        </p:nvSpPr>
        <p:spPr>
          <a:xfrm>
            <a:off x="41191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+ (-2)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77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+ (-3)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9407" y="4462641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3C322D-B6D4-42FF-BA8D-55BFE9CB4BE0}"/>
              </a:ext>
            </a:extLst>
          </p:cNvPr>
          <p:cNvSpPr/>
          <p:nvPr/>
        </p:nvSpPr>
        <p:spPr>
          <a:xfrm>
            <a:off x="79629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018E69-7AAF-48A1-8F14-753E20580B85}"/>
              </a:ext>
            </a:extLst>
          </p:cNvPr>
          <p:cNvSpPr/>
          <p:nvPr/>
        </p:nvSpPr>
        <p:spPr>
          <a:xfrm>
            <a:off x="760492" y="5018901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50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8435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-100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100 + 100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349240" y="438150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113020" y="95250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C8BAB8-58B7-4700-B585-902680D0FF3C}"/>
              </a:ext>
            </a:extLst>
          </p:cNvPr>
          <p:cNvSpPr/>
          <p:nvPr/>
        </p:nvSpPr>
        <p:spPr>
          <a:xfrm>
            <a:off x="2555469" y="5792332"/>
            <a:ext cx="1163091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0178BD-05C9-4128-9689-85C0F460C3F8}"/>
              </a:ext>
            </a:extLst>
          </p:cNvPr>
          <p:cNvSpPr/>
          <p:nvPr/>
        </p:nvSpPr>
        <p:spPr>
          <a:xfrm>
            <a:off x="1721653" y="517511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74375D8-ED88-4794-88C3-8AB8FE1DA25F}"/>
              </a:ext>
            </a:extLst>
          </p:cNvPr>
          <p:cNvSpPr/>
          <p:nvPr/>
        </p:nvSpPr>
        <p:spPr>
          <a:xfrm>
            <a:off x="21255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9E335F-CC30-4106-B469-5EA40CC82421}"/>
              </a:ext>
            </a:extLst>
          </p:cNvPr>
          <p:cNvSpPr/>
          <p:nvPr/>
        </p:nvSpPr>
        <p:spPr>
          <a:xfrm>
            <a:off x="25293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B2BAD8-F347-4794-AD86-CCF6EA06B4A1}"/>
              </a:ext>
            </a:extLst>
          </p:cNvPr>
          <p:cNvSpPr/>
          <p:nvPr/>
        </p:nvSpPr>
        <p:spPr>
          <a:xfrm>
            <a:off x="293323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4A3ABA-20D3-48CA-B173-49AF06F01F85}"/>
              </a:ext>
            </a:extLst>
          </p:cNvPr>
          <p:cNvSpPr/>
          <p:nvPr/>
        </p:nvSpPr>
        <p:spPr>
          <a:xfrm>
            <a:off x="333709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32B120-32F6-48DF-B994-D1807CDE4D80}"/>
              </a:ext>
            </a:extLst>
          </p:cNvPr>
          <p:cNvSpPr/>
          <p:nvPr/>
        </p:nvSpPr>
        <p:spPr>
          <a:xfrm>
            <a:off x="374095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F96430-4E64-4493-AEA4-CADA7A1C7112}"/>
              </a:ext>
            </a:extLst>
          </p:cNvPr>
          <p:cNvSpPr/>
          <p:nvPr/>
        </p:nvSpPr>
        <p:spPr>
          <a:xfrm>
            <a:off x="41448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7711AA-080D-4410-91E9-6575356AAA5A}"/>
              </a:ext>
            </a:extLst>
          </p:cNvPr>
          <p:cNvSpPr/>
          <p:nvPr/>
        </p:nvSpPr>
        <p:spPr>
          <a:xfrm>
            <a:off x="45486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97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95021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-100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-100 + (-100)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6497" y="4800692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326380" y="20068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645ACF-2D44-4E9C-8460-7F271303A59A}"/>
              </a:ext>
            </a:extLst>
          </p:cNvPr>
          <p:cNvSpPr txBox="1"/>
          <p:nvPr/>
        </p:nvSpPr>
        <p:spPr>
          <a:xfrm>
            <a:off x="5326379" y="803225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26FA6-1BC0-4977-B6EA-A2FF10237FD1}"/>
              </a:ext>
            </a:extLst>
          </p:cNvPr>
          <p:cNvSpPr/>
          <p:nvPr/>
        </p:nvSpPr>
        <p:spPr>
          <a:xfrm>
            <a:off x="927399" y="2970669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7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740870" y="952500"/>
            <a:ext cx="8959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에서는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문이 없으므로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사용하여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대신하여 구현해야 함</a:t>
            </a:r>
          </a:p>
        </p:txBody>
      </p:sp>
    </p:spTree>
    <p:extLst>
      <p:ext uri="{BB962C8B-B14F-4D97-AF65-F5344CB8AC3E}">
        <p14:creationId xmlns:p14="http://schemas.microsoft.com/office/powerpoint/2010/main" val="3170685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-1339390" y="2145595"/>
            <a:ext cx="61464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i&lt;len(words);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words[i];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38025-73FE-45DB-8D3A-ECE3BB9DF78A}"/>
              </a:ext>
            </a:extLst>
          </p:cNvPr>
          <p:cNvSpPr txBox="1"/>
          <p:nvPr/>
        </p:nvSpPr>
        <p:spPr>
          <a:xfrm>
            <a:off x="76200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61DF-5EF2-473D-A8C9-05B3798A2168}"/>
              </a:ext>
            </a:extLst>
          </p:cNvPr>
          <p:cNvSpPr txBox="1"/>
          <p:nvPr/>
        </p:nvSpPr>
        <p:spPr>
          <a:xfrm>
            <a:off x="1226820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7F26C-1C79-4F82-A3B2-10058FF730ED}"/>
              </a:ext>
            </a:extLst>
          </p:cNvPr>
          <p:cNvSpPr txBox="1"/>
          <p:nvPr/>
        </p:nvSpPr>
        <p:spPr>
          <a:xfrm>
            <a:off x="315547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1203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220494" y="2145595"/>
            <a:ext cx="61464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 data  in words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data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916B0-CB31-405A-92D9-E681BC96F80F}"/>
              </a:ext>
            </a:extLst>
          </p:cNvPr>
          <p:cNvSpPr txBox="1"/>
          <p:nvPr/>
        </p:nvSpPr>
        <p:spPr>
          <a:xfrm>
            <a:off x="663608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4D09C-0739-48BC-A2BA-FF32103623EB}"/>
              </a:ext>
            </a:extLst>
          </p:cNvPr>
          <p:cNvSpPr txBox="1"/>
          <p:nvPr/>
        </p:nvSpPr>
        <p:spPr>
          <a:xfrm>
            <a:off x="7786704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BA06B-A9B9-4669-A669-59678AD65A46}"/>
              </a:ext>
            </a:extLst>
          </p:cNvPr>
          <p:cNvSpPr txBox="1"/>
          <p:nvPr/>
        </p:nvSpPr>
        <p:spPr>
          <a:xfrm>
            <a:off x="9715358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541373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373960" y="199066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236220" y="91347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849150" y="363149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936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300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5,10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076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576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918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4363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i&gt;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i-=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4610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12E73-5854-431A-B9DF-909235A7316D}"/>
              </a:ext>
            </a:extLst>
          </p:cNvPr>
          <p:cNvSpPr txBox="1"/>
          <p:nvPr/>
        </p:nvSpPr>
        <p:spPr>
          <a:xfrm>
            <a:off x="6579390" y="3648580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503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8288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i&lt;4;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a: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294731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9050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41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range(len(a)):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print(i, a[i])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6354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194220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Prime number 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솟수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1D091-A4A2-4FBE-9B19-A387882F42FB}"/>
              </a:ext>
            </a:extLst>
          </p:cNvPr>
          <p:cNvSpPr txBox="1"/>
          <p:nvPr/>
        </p:nvSpPr>
        <p:spPr>
          <a:xfrm>
            <a:off x="739140" y="2010757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2, 3,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5,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6,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3DDA2-3DFD-41D9-8202-80236C109349}"/>
              </a:ext>
            </a:extLst>
          </p:cNvPr>
          <p:cNvSpPr txBox="1"/>
          <p:nvPr/>
        </p:nvSpPr>
        <p:spPr>
          <a:xfrm>
            <a:off x="4381500" y="1714023"/>
            <a:ext cx="56493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n in range(2,10):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x in range(2,n):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n % x ==0: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</a:t>
            </a:r>
            <a:r>
              <a:rPr lang="pt-BR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print(n,'equals',x,'*',n//x)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else: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print(n,'is a prime number')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F4352-A515-415A-B632-9ADDD33E1C92}"/>
              </a:ext>
            </a:extLst>
          </p:cNvPr>
          <p:cNvSpPr txBox="1"/>
          <p:nvPr/>
        </p:nvSpPr>
        <p:spPr>
          <a:xfrm>
            <a:off x="4930140" y="966817"/>
            <a:ext cx="5554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break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자신이 속한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loop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탈출</a:t>
            </a:r>
          </a:p>
        </p:txBody>
      </p:sp>
    </p:spTree>
    <p:extLst>
      <p:ext uri="{BB962C8B-B14F-4D97-AF65-F5344CB8AC3E}">
        <p14:creationId xmlns:p14="http://schemas.microsoft.com/office/powerpoint/2010/main" val="1542294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37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pass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3AEE0-FF80-4E42-96BB-C3A2D310903D}"/>
              </a:ext>
            </a:extLst>
          </p:cNvPr>
          <p:cNvSpPr txBox="1"/>
          <p:nvPr/>
        </p:nvSpPr>
        <p:spPr>
          <a:xfrm>
            <a:off x="211165" y="2521059"/>
            <a:ext cx="30604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FB369-565F-4BE0-BCDA-4037FFE52178}"/>
              </a:ext>
            </a:extLst>
          </p:cNvPr>
          <p:cNvSpPr txBox="1"/>
          <p:nvPr/>
        </p:nvSpPr>
        <p:spPr>
          <a:xfrm>
            <a:off x="190500" y="191169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078C5-B88E-47E0-A744-E08AFF53FF09}"/>
              </a:ext>
            </a:extLst>
          </p:cNvPr>
          <p:cNvSpPr txBox="1"/>
          <p:nvPr/>
        </p:nvSpPr>
        <p:spPr>
          <a:xfrm>
            <a:off x="5605757" y="2434917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range(5):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pass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38969-7168-4D90-B079-48324C988A35}"/>
              </a:ext>
            </a:extLst>
          </p:cNvPr>
          <p:cNvSpPr txBox="1"/>
          <p:nvPr/>
        </p:nvSpPr>
        <p:spPr>
          <a:xfrm>
            <a:off x="5294964" y="1908214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E0388-9E6E-4306-83BB-8BBAAEE34577}"/>
              </a:ext>
            </a:extLst>
          </p:cNvPr>
          <p:cNvSpPr txBox="1"/>
          <p:nvPr/>
        </p:nvSpPr>
        <p:spPr>
          <a:xfrm>
            <a:off x="3690267" y="3831699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NOP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 </a:t>
            </a:r>
          </a:p>
        </p:txBody>
      </p:sp>
    </p:spTree>
    <p:extLst>
      <p:ext uri="{BB962C8B-B14F-4D97-AF65-F5344CB8AC3E}">
        <p14:creationId xmlns:p14="http://schemas.microsoft.com/office/powerpoint/2010/main" val="111694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E0A8EA4D-38A7-45D3-AACF-224E94D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DC279-C04B-4C8B-AE22-2515062308D5}"/>
              </a:ext>
            </a:extLst>
          </p:cNvPr>
          <p:cNvSpPr txBox="1"/>
          <p:nvPr/>
        </p:nvSpPr>
        <p:spPr>
          <a:xfrm>
            <a:off x="0" y="586848"/>
            <a:ext cx="105849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소스가 있는 디렉토리로 이동 후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'C:\Users\IoT academy 21\Desktop\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C:\Users\IoT academy 21\Desktop\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 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36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5832764" y="1697182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fib(n):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5562600" y="99060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51EC-F3F3-4EF7-932D-CC619CA88E4E}"/>
              </a:ext>
            </a:extLst>
          </p:cNvPr>
          <p:cNvSpPr txBox="1"/>
          <p:nvPr/>
        </p:nvSpPr>
        <p:spPr>
          <a:xfrm>
            <a:off x="1246909" y="1697182"/>
            <a:ext cx="2394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fib(int n)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A71E7-1FC8-4F9A-940B-1CB2D2D7C811}"/>
              </a:ext>
            </a:extLst>
          </p:cNvPr>
          <p:cNvSpPr txBox="1"/>
          <p:nvPr/>
        </p:nvSpPr>
        <p:spPr>
          <a:xfrm>
            <a:off x="976745" y="990600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361658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5950" y="1631584"/>
            <a:ext cx="24519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add(a,b):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a+b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add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a(1,2)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235527" y="110836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F761E8-428D-4AF9-8E5A-52B90F405BC3}"/>
              </a:ext>
            </a:extLst>
          </p:cNvPr>
          <p:cNvSpPr/>
          <p:nvPr/>
        </p:nvSpPr>
        <p:spPr>
          <a:xfrm>
            <a:off x="4516582" y="1631584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16108-E242-40E3-BA1F-82B3D37E3321}"/>
              </a:ext>
            </a:extLst>
          </p:cNvPr>
          <p:cNvSpPr txBox="1"/>
          <p:nvPr/>
        </p:nvSpPr>
        <p:spPr>
          <a:xfrm>
            <a:off x="4592782" y="11845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51D6C4-E049-4A67-A8CC-D61B0F41A378}"/>
              </a:ext>
            </a:extLst>
          </p:cNvPr>
          <p:cNvSpPr/>
          <p:nvPr/>
        </p:nvSpPr>
        <p:spPr>
          <a:xfrm>
            <a:off x="6373230" y="1048277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9883-81FA-4A4E-8EF5-F9E829D038CB}"/>
              </a:ext>
            </a:extLst>
          </p:cNvPr>
          <p:cNvSpPr/>
          <p:nvPr/>
        </p:nvSpPr>
        <p:spPr>
          <a:xfrm>
            <a:off x="6373230" y="1487948"/>
            <a:ext cx="2092036" cy="73570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a+b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7BFDCA-2EA5-4AEE-B820-5488B46DB5E3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444836" y="1268113"/>
            <a:ext cx="928394" cy="5833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F2B5A8-901E-4F2A-8582-33C01C7E89B4}"/>
              </a:ext>
            </a:extLst>
          </p:cNvPr>
          <p:cNvSpPr/>
          <p:nvPr/>
        </p:nvSpPr>
        <p:spPr>
          <a:xfrm>
            <a:off x="4516582" y="2745460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36252-8222-44B9-851D-C236A6F3653D}"/>
              </a:ext>
            </a:extLst>
          </p:cNvPr>
          <p:cNvSpPr txBox="1"/>
          <p:nvPr/>
        </p:nvSpPr>
        <p:spPr>
          <a:xfrm>
            <a:off x="4592782" y="229844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92ED93-7836-4FC7-8E44-A00A8DFE219A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5444836" y="1268113"/>
            <a:ext cx="928394" cy="16971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25E178-B7BA-4BDF-92D4-2BC46DF6B7FF}"/>
              </a:ext>
            </a:extLst>
          </p:cNvPr>
          <p:cNvSpPr/>
          <p:nvPr/>
        </p:nvSpPr>
        <p:spPr>
          <a:xfrm>
            <a:off x="6373230" y="2223655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3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91933" y="855729"/>
            <a:ext cx="6556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fib2(n): # return Fibonacci series up to n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"""Return a list containing the Fibonacci series up to n."""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result =[]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=0,1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 a &lt;n: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result.append(a) # see below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a,b =b,a+b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result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FCC4AC-33B0-4D4A-9E0C-EC556D12E7E9}"/>
              </a:ext>
            </a:extLst>
          </p:cNvPr>
          <p:cNvCxnSpPr/>
          <p:nvPr/>
        </p:nvCxnSpPr>
        <p:spPr>
          <a:xfrm>
            <a:off x="3093822" y="3872346"/>
            <a:ext cx="67956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BADF62-4102-4362-900D-3F3D9229CDC8}"/>
              </a:ext>
            </a:extLst>
          </p:cNvPr>
          <p:cNvSpPr txBox="1"/>
          <p:nvPr/>
        </p:nvSpPr>
        <p:spPr>
          <a:xfrm>
            <a:off x="8707582" y="4779818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0D796-2C70-4018-B646-28747FCE13DB}"/>
              </a:ext>
            </a:extLst>
          </p:cNvPr>
          <p:cNvSpPr txBox="1"/>
          <p:nvPr/>
        </p:nvSpPr>
        <p:spPr>
          <a:xfrm>
            <a:off x="8798952" y="2154045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B0B10-5F43-4C85-A012-65C56B87F88C}"/>
              </a:ext>
            </a:extLst>
          </p:cNvPr>
          <p:cNvSpPr/>
          <p:nvPr/>
        </p:nvSpPr>
        <p:spPr>
          <a:xfrm>
            <a:off x="4911436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B2FA4-6F98-4968-8EF6-A5FCAF817C41}"/>
              </a:ext>
            </a:extLst>
          </p:cNvPr>
          <p:cNvSpPr/>
          <p:nvPr/>
        </p:nvSpPr>
        <p:spPr>
          <a:xfrm>
            <a:off x="5858597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01C21-B624-4FA4-9DB5-5390A3F0E08F}"/>
              </a:ext>
            </a:extLst>
          </p:cNvPr>
          <p:cNvSpPr txBox="1"/>
          <p:nvPr/>
        </p:nvSpPr>
        <p:spPr>
          <a:xfrm>
            <a:off x="5048247" y="1486671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13EC3-1155-4702-A8D1-FFEB7AED4BED}"/>
              </a:ext>
            </a:extLst>
          </p:cNvPr>
          <p:cNvSpPr txBox="1"/>
          <p:nvPr/>
        </p:nvSpPr>
        <p:spPr>
          <a:xfrm>
            <a:off x="5985332" y="14866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20BEC2-F67B-4AC5-B6C7-3B482C0CE885}"/>
              </a:ext>
            </a:extLst>
          </p:cNvPr>
          <p:cNvSpPr/>
          <p:nvPr/>
        </p:nvSpPr>
        <p:spPr>
          <a:xfrm>
            <a:off x="4320742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AF97C-D01E-478F-98C5-67EC0515DA67}"/>
              </a:ext>
            </a:extLst>
          </p:cNvPr>
          <p:cNvSpPr txBox="1"/>
          <p:nvPr/>
        </p:nvSpPr>
        <p:spPr>
          <a:xfrm>
            <a:off x="3944726" y="2415655"/>
            <a:ext cx="107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result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979C9-6670-4939-AAE5-B45749EF543A}"/>
              </a:ext>
            </a:extLst>
          </p:cNvPr>
          <p:cNvSpPr/>
          <p:nvPr/>
        </p:nvSpPr>
        <p:spPr>
          <a:xfrm>
            <a:off x="5220494" y="2926562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F84BD2-9864-4888-BBB0-375B5125DA9C}"/>
              </a:ext>
            </a:extLst>
          </p:cNvPr>
          <p:cNvSpPr/>
          <p:nvPr/>
        </p:nvSpPr>
        <p:spPr>
          <a:xfrm>
            <a:off x="5595529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E4B5DE-3604-47BB-AFA6-F4BCBD363486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4710545" y="3115436"/>
            <a:ext cx="5099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A99C77-9B05-47D7-B792-ABC59716BEDF}"/>
              </a:ext>
            </a:extLst>
          </p:cNvPr>
          <p:cNvSpPr/>
          <p:nvPr/>
        </p:nvSpPr>
        <p:spPr>
          <a:xfrm>
            <a:off x="6225601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738F98-D9D0-4455-AB14-46A00E4A5E32}"/>
              </a:ext>
            </a:extLst>
          </p:cNvPr>
          <p:cNvSpPr/>
          <p:nvPr/>
        </p:nvSpPr>
        <p:spPr>
          <a:xfrm>
            <a:off x="6600636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CCF5D6-460A-4E23-8830-CAC88097D25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5985332" y="3111761"/>
            <a:ext cx="240269" cy="367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AF0DF0-1B3C-425F-A609-CA5C67373697}"/>
              </a:ext>
            </a:extLst>
          </p:cNvPr>
          <p:cNvSpPr/>
          <p:nvPr/>
        </p:nvSpPr>
        <p:spPr>
          <a:xfrm>
            <a:off x="7293849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B6C7F6-3916-455B-8327-1EB2A75C0EEE}"/>
              </a:ext>
            </a:extLst>
          </p:cNvPr>
          <p:cNvSpPr/>
          <p:nvPr/>
        </p:nvSpPr>
        <p:spPr>
          <a:xfrm>
            <a:off x="7668884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E9D0C86-C375-43A9-99A5-9D603596437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6990439" y="3111761"/>
            <a:ext cx="30341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A70359-931A-442C-A232-FA51DAE54470}"/>
              </a:ext>
            </a:extLst>
          </p:cNvPr>
          <p:cNvSpPr/>
          <p:nvPr/>
        </p:nvSpPr>
        <p:spPr>
          <a:xfrm>
            <a:off x="8387739" y="2918505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7F0FF0-CD3D-4F3B-8CF4-F2426E694584}"/>
              </a:ext>
            </a:extLst>
          </p:cNvPr>
          <p:cNvSpPr/>
          <p:nvPr/>
        </p:nvSpPr>
        <p:spPr>
          <a:xfrm>
            <a:off x="8762774" y="2918505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D2D93B-94FF-4A82-9AF7-9208BC688487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 flipV="1">
            <a:off x="8058687" y="3107379"/>
            <a:ext cx="329052" cy="43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496B2B-EAE1-4B50-A37E-93ED3F8D3AA9}"/>
              </a:ext>
            </a:extLst>
          </p:cNvPr>
          <p:cNvSpPr/>
          <p:nvPr/>
        </p:nvSpPr>
        <p:spPr>
          <a:xfrm>
            <a:off x="4332379" y="470403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EB603C-64E8-41D1-ADFF-2028C2D86575}"/>
              </a:ext>
            </a:extLst>
          </p:cNvPr>
          <p:cNvSpPr txBox="1"/>
          <p:nvPr/>
        </p:nvSpPr>
        <p:spPr>
          <a:xfrm>
            <a:off x="3956363" y="419312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f100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20B3A0-9E77-4BE8-BC74-B89E1665E874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722182" y="3111761"/>
            <a:ext cx="498312" cy="1781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C29065F-819B-401D-A8F5-88C8EC87D3CF}"/>
              </a:ext>
            </a:extLst>
          </p:cNvPr>
          <p:cNvCxnSpPr/>
          <p:nvPr/>
        </p:nvCxnSpPr>
        <p:spPr>
          <a:xfrm flipH="1">
            <a:off x="4320742" y="2926562"/>
            <a:ext cx="401440" cy="377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E148EFF-4DB5-4C79-AA09-A4312EC13B60}"/>
              </a:ext>
            </a:extLst>
          </p:cNvPr>
          <p:cNvCxnSpPr>
            <a:cxnSpLocks/>
          </p:cNvCxnSpPr>
          <p:nvPr/>
        </p:nvCxnSpPr>
        <p:spPr>
          <a:xfrm flipH="1">
            <a:off x="4885107" y="1938735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9731579-416F-4163-BB6E-BDED1BA2EB7A}"/>
              </a:ext>
            </a:extLst>
          </p:cNvPr>
          <p:cNvCxnSpPr>
            <a:cxnSpLocks/>
          </p:cNvCxnSpPr>
          <p:nvPr/>
        </p:nvCxnSpPr>
        <p:spPr>
          <a:xfrm flipH="1">
            <a:off x="5845432" y="1928003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5635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5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f(arg=i):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print(arg)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9B160C-0B94-49E5-8D3A-E2718F7781CB}"/>
              </a:ext>
            </a:extLst>
          </p:cNvPr>
          <p:cNvSpPr/>
          <p:nvPr/>
        </p:nvSpPr>
        <p:spPr>
          <a:xfrm>
            <a:off x="4348197" y="336340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BA7B3-70A5-410F-9695-0EC25CD50557}"/>
              </a:ext>
            </a:extLst>
          </p:cNvPr>
          <p:cNvSpPr txBox="1"/>
          <p:nvPr/>
        </p:nvSpPr>
        <p:spPr>
          <a:xfrm>
            <a:off x="4502727" y="2840181"/>
            <a:ext cx="27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8943109" y="2389908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16782" y="3539836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7735634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7672283" y="2026015"/>
            <a:ext cx="708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arg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695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f(a,L=[]):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L.append(a)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L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print(f(2))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print(f(3))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10099428" y="2500744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50883" y="5209309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6439622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6376271" y="329185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F5F5E-1C30-4F39-B479-DB50B0368E35}"/>
              </a:ext>
            </a:extLst>
          </p:cNvPr>
          <p:cNvSpPr/>
          <p:nvPr/>
        </p:nvSpPr>
        <p:spPr>
          <a:xfrm>
            <a:off x="6423305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D581A-0041-4037-9267-74DCAF179E34}"/>
              </a:ext>
            </a:extLst>
          </p:cNvPr>
          <p:cNvSpPr txBox="1"/>
          <p:nvPr/>
        </p:nvSpPr>
        <p:spPr>
          <a:xfrm>
            <a:off x="6359954" y="2026015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9383D0-EA2E-4C2C-B7B0-6B61E986D7D3}"/>
              </a:ext>
            </a:extLst>
          </p:cNvPr>
          <p:cNvSpPr/>
          <p:nvPr/>
        </p:nvSpPr>
        <p:spPr>
          <a:xfrm>
            <a:off x="7527829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1C8032-7E48-4496-BF9A-6FF93A2050A5}"/>
              </a:ext>
            </a:extLst>
          </p:cNvPr>
          <p:cNvCxnSpPr>
            <a:stCxn id="37" idx="3"/>
            <a:endCxn id="13" idx="1"/>
          </p:cNvCxnSpPr>
          <p:nvPr/>
        </p:nvCxnSpPr>
        <p:spPr>
          <a:xfrm>
            <a:off x="7021513" y="4106018"/>
            <a:ext cx="506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39A6CB-B1F5-4F6C-BE81-50E6377D6037}"/>
              </a:ext>
            </a:extLst>
          </p:cNvPr>
          <p:cNvSpPr/>
          <p:nvPr/>
        </p:nvSpPr>
        <p:spPr>
          <a:xfrm>
            <a:off x="8529196" y="382569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A86FD9-A347-46D5-ACF1-62079F835AF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109720" y="4106018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79C82C-189A-4F96-9ECB-AB5EC51603DD}"/>
              </a:ext>
            </a:extLst>
          </p:cNvPr>
          <p:cNvSpPr/>
          <p:nvPr/>
        </p:nvSpPr>
        <p:spPr>
          <a:xfrm>
            <a:off x="9530563" y="3836310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C9AA2F-8B5D-47FF-A97E-B70FE57A678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111087" y="4116637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6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5675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57773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567545" y="4973782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AFFD1D-ACD0-45F9-B06D-50BF2D438C16}"/>
              </a:ext>
            </a:extLst>
          </p:cNvPr>
          <p:cNvSpPr/>
          <p:nvPr/>
        </p:nvSpPr>
        <p:spPr>
          <a:xfrm>
            <a:off x="4080166" y="4197926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004454" y="1042343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84874A-01F3-4D91-B568-D94F077C6CE2}"/>
              </a:ext>
            </a:extLst>
          </p:cNvPr>
          <p:cNvSpPr/>
          <p:nvPr/>
        </p:nvSpPr>
        <p:spPr>
          <a:xfrm>
            <a:off x="4080166" y="3622961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995FBB-037C-431D-A6B4-CBA864D7067D}"/>
              </a:ext>
            </a:extLst>
          </p:cNvPr>
          <p:cNvSpPr/>
          <p:nvPr/>
        </p:nvSpPr>
        <p:spPr>
          <a:xfrm>
            <a:off x="4080567" y="3054925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0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9208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61306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920836" y="5177926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357745" y="1769707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7058890" y="1769707"/>
            <a:ext cx="2130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1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398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LIFO( Last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825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8168497" y="1758875"/>
            <a:ext cx="20120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213741" y="1880773"/>
            <a:ext cx="2571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Dequeue()=&gt;1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Dequeue()=&gt;2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403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FIFO( First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원통형 1">
            <a:extLst>
              <a:ext uri="{FF2B5EF4-FFF2-40B4-BE49-F238E27FC236}">
                <a16:creationId xmlns:a16="http://schemas.microsoft.com/office/drawing/2014/main" id="{1B1C15F4-347A-4A1D-B38E-F7F2BA872512}"/>
              </a:ext>
            </a:extLst>
          </p:cNvPr>
          <p:cNvSpPr/>
          <p:nvPr/>
        </p:nvSpPr>
        <p:spPr>
          <a:xfrm rot="5400000">
            <a:off x="4796424" y="879112"/>
            <a:ext cx="1101437" cy="2860963"/>
          </a:xfrm>
          <a:prstGeom prst="can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687F02-D357-4838-BD87-598ADCF20C17}"/>
              </a:ext>
            </a:extLst>
          </p:cNvPr>
          <p:cNvSpPr/>
          <p:nvPr/>
        </p:nvSpPr>
        <p:spPr>
          <a:xfrm>
            <a:off x="1068019" y="4055266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7783879-8533-44BD-88D5-C26857D9E631}"/>
              </a:ext>
            </a:extLst>
          </p:cNvPr>
          <p:cNvSpPr/>
          <p:nvPr/>
        </p:nvSpPr>
        <p:spPr>
          <a:xfrm rot="10800000">
            <a:off x="6718698" y="318156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E41000-F6CB-436F-B971-6E863E8AE90E}"/>
              </a:ext>
            </a:extLst>
          </p:cNvPr>
          <p:cNvSpPr/>
          <p:nvPr/>
        </p:nvSpPr>
        <p:spPr>
          <a:xfrm>
            <a:off x="1828896" y="3999847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B82F1CD-B33B-4046-B68C-78F276055EF2}"/>
              </a:ext>
            </a:extLst>
          </p:cNvPr>
          <p:cNvSpPr/>
          <p:nvPr/>
        </p:nvSpPr>
        <p:spPr>
          <a:xfrm>
            <a:off x="2489843" y="3944245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0ACF67-4673-4404-A703-C6CFF66466F2}"/>
              </a:ext>
            </a:extLst>
          </p:cNvPr>
          <p:cNvSpPr/>
          <p:nvPr/>
        </p:nvSpPr>
        <p:spPr>
          <a:xfrm rot="10800000">
            <a:off x="3110662" y="311062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52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76B5EBA-692C-49C4-BC23-33E89B394BEF}"/>
              </a:ext>
            </a:extLst>
          </p:cNvPr>
          <p:cNvSpPr/>
          <p:nvPr/>
        </p:nvSpPr>
        <p:spPr>
          <a:xfrm>
            <a:off x="2992581" y="976745"/>
            <a:ext cx="4253346" cy="201583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332A61-587D-401B-993C-AA8D87990BDE}"/>
              </a:ext>
            </a:extLst>
          </p:cNvPr>
          <p:cNvGrpSpPr/>
          <p:nvPr/>
        </p:nvGrpSpPr>
        <p:grpSpPr>
          <a:xfrm>
            <a:off x="3442854" y="1558911"/>
            <a:ext cx="249382" cy="89777"/>
            <a:chOff x="2112818" y="976745"/>
            <a:chExt cx="346364" cy="12469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28A53B5-0FD0-494B-BDFE-AAE1CB4C3A6F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F433448-A40B-43A6-9F4C-851841B6058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D1AF1B-7045-4C4C-8CB7-44B894383CA0}"/>
              </a:ext>
            </a:extLst>
          </p:cNvPr>
          <p:cNvGrpSpPr/>
          <p:nvPr/>
        </p:nvGrpSpPr>
        <p:grpSpPr>
          <a:xfrm>
            <a:off x="4225637" y="1246908"/>
            <a:ext cx="249382" cy="89777"/>
            <a:chOff x="2112818" y="976745"/>
            <a:chExt cx="346364" cy="12469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A747CC-C397-4893-9980-F2F36087E7D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149124-FCA6-4272-8D87-78AD16C854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ED84F5-4891-4DD0-A6FD-A2E6A725C69B}"/>
              </a:ext>
            </a:extLst>
          </p:cNvPr>
          <p:cNvGrpSpPr/>
          <p:nvPr/>
        </p:nvGrpSpPr>
        <p:grpSpPr>
          <a:xfrm>
            <a:off x="3823855" y="1842653"/>
            <a:ext cx="249382" cy="89777"/>
            <a:chOff x="2112818" y="976745"/>
            <a:chExt cx="346364" cy="12469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F7ED1F-99DB-4758-B899-3220830FC7A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922D681-5505-4EFD-828C-ABD547689670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95F17A-1371-4FAB-A526-3616582864F3}"/>
              </a:ext>
            </a:extLst>
          </p:cNvPr>
          <p:cNvGrpSpPr/>
          <p:nvPr/>
        </p:nvGrpSpPr>
        <p:grpSpPr>
          <a:xfrm>
            <a:off x="4315414" y="2182090"/>
            <a:ext cx="249382" cy="89777"/>
            <a:chOff x="2112818" y="976745"/>
            <a:chExt cx="346364" cy="12469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FD70C4-A89D-4E97-AC4A-C743FF81C81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0CB049-41B2-4E31-ADEF-4B8A9D0FBB18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CD9435-3A3E-449A-9B4E-705FED45FD41}"/>
              </a:ext>
            </a:extLst>
          </p:cNvPr>
          <p:cNvGrpSpPr/>
          <p:nvPr/>
        </p:nvGrpSpPr>
        <p:grpSpPr>
          <a:xfrm>
            <a:off x="4765686" y="1669471"/>
            <a:ext cx="249382" cy="89777"/>
            <a:chOff x="2112818" y="976745"/>
            <a:chExt cx="346364" cy="12469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2FB6E9C-6956-46E4-9083-7B439D0B9FC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51CF7A-0AA2-4401-820E-B1A80EF4A6E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3BAE1A-CFFD-49A1-B061-FA0B95ED06D3}"/>
              </a:ext>
            </a:extLst>
          </p:cNvPr>
          <p:cNvGrpSpPr/>
          <p:nvPr/>
        </p:nvGrpSpPr>
        <p:grpSpPr>
          <a:xfrm>
            <a:off x="5140314" y="1246907"/>
            <a:ext cx="249382" cy="89777"/>
            <a:chOff x="2112818" y="976745"/>
            <a:chExt cx="346364" cy="12469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7FA1681-8DC5-4C38-B5D4-2FCF741FAC3B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D379B77-EB1A-4B63-A897-32B324CC3F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5029FD-BCA1-4A4F-89BA-BB9ED8E18D89}"/>
              </a:ext>
            </a:extLst>
          </p:cNvPr>
          <p:cNvGrpSpPr/>
          <p:nvPr/>
        </p:nvGrpSpPr>
        <p:grpSpPr>
          <a:xfrm>
            <a:off x="5756424" y="1648688"/>
            <a:ext cx="249382" cy="89777"/>
            <a:chOff x="2112818" y="976745"/>
            <a:chExt cx="346364" cy="12469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108FBA6-74A2-4D75-B614-ED4FB9AEB0B0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EF99D0E-0CFC-4A68-83BB-1664BC0A122A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DB187E-702F-49B0-9EA9-7F352389C1F5}"/>
              </a:ext>
            </a:extLst>
          </p:cNvPr>
          <p:cNvGrpSpPr/>
          <p:nvPr/>
        </p:nvGrpSpPr>
        <p:grpSpPr>
          <a:xfrm>
            <a:off x="5478642" y="2137201"/>
            <a:ext cx="249382" cy="89777"/>
            <a:chOff x="2112818" y="976745"/>
            <a:chExt cx="346364" cy="12469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1C7372A-4112-4042-A16A-E3163576129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27B8992-B51B-4A2D-85D2-914F11D435B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2524FC-4A93-490D-BE96-DEDF41917C74}"/>
              </a:ext>
            </a:extLst>
          </p:cNvPr>
          <p:cNvGrpSpPr/>
          <p:nvPr/>
        </p:nvGrpSpPr>
        <p:grpSpPr>
          <a:xfrm>
            <a:off x="5063835" y="2504346"/>
            <a:ext cx="249382" cy="89777"/>
            <a:chOff x="2112818" y="976745"/>
            <a:chExt cx="346364" cy="12469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45C6299-3973-433C-9C10-4B8196B7D63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AB82D1B-58AF-4FC6-8555-CB10D77BF1E1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8445AF-97AC-41A1-9F00-11B0BAE05A84}"/>
              </a:ext>
            </a:extLst>
          </p:cNvPr>
          <p:cNvGrpSpPr/>
          <p:nvPr/>
        </p:nvGrpSpPr>
        <p:grpSpPr>
          <a:xfrm>
            <a:off x="5711399" y="2564891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D424DC-5826-45E1-8A3B-D77E34D48E64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52B1A0A-D21B-425A-9F01-8B70B77EDC34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33878-2078-4DC2-B725-0CC1E83D1473}"/>
              </a:ext>
            </a:extLst>
          </p:cNvPr>
          <p:cNvGrpSpPr/>
          <p:nvPr/>
        </p:nvGrpSpPr>
        <p:grpSpPr>
          <a:xfrm>
            <a:off x="6438763" y="1939774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696CDC-786D-4F83-9EDF-5ACA40EDFE5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69B5943-C30B-4465-B966-12B9A5A5E02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ECC1D1-1D82-4C38-B194-3A16DC008603}"/>
              </a:ext>
            </a:extLst>
          </p:cNvPr>
          <p:cNvGrpSpPr/>
          <p:nvPr/>
        </p:nvGrpSpPr>
        <p:grpSpPr>
          <a:xfrm>
            <a:off x="6054991" y="1312438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2D865FA-3639-4AB4-BB16-6B05D401A3A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DB7F61C-B9B3-4847-999C-88997C6E89FC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B84E9E2-7EAC-4FC1-B757-9AFE294B15D5}"/>
              </a:ext>
            </a:extLst>
          </p:cNvPr>
          <p:cNvGrpSpPr/>
          <p:nvPr/>
        </p:nvGrpSpPr>
        <p:grpSpPr>
          <a:xfrm>
            <a:off x="3619361" y="2327840"/>
            <a:ext cx="249382" cy="89777"/>
            <a:chOff x="2112818" y="976745"/>
            <a:chExt cx="346364" cy="12469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6A6B28-E028-47F1-BB55-51944F3D4CC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4275131-9E3C-4DD4-9CE5-B7B82B763AC9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14B827-8C27-4853-A2FE-3F831EDAA57E}"/>
              </a:ext>
            </a:extLst>
          </p:cNvPr>
          <p:cNvGrpSpPr/>
          <p:nvPr/>
        </p:nvGrpSpPr>
        <p:grpSpPr>
          <a:xfrm>
            <a:off x="4253068" y="2609779"/>
            <a:ext cx="249382" cy="89777"/>
            <a:chOff x="2112818" y="976745"/>
            <a:chExt cx="346364" cy="124691"/>
          </a:xfrm>
          <a:solidFill>
            <a:schemeClr val="tx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8D8C4BC-25D4-4AB6-8383-40D1FD4AF7D7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618EEBC-6715-42C7-87DA-FD4F38C815F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260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09CD8-41D6-4D76-A777-DA639A9C2CAD}"/>
              </a:ext>
            </a:extLst>
          </p:cNvPr>
          <p:cNvSpPr txBox="1"/>
          <p:nvPr/>
        </p:nvSpPr>
        <p:spPr>
          <a:xfrm>
            <a:off x="4211782" y="1011382"/>
            <a:ext cx="43726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 =[[1,2,3],[4,5,6],[7,8,9]]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vec[0][0]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vec[2][2] 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4688E-C6DD-4DE5-B3BE-2D362B44274F}"/>
              </a:ext>
            </a:extLst>
          </p:cNvPr>
          <p:cNvSpPr/>
          <p:nvPr/>
        </p:nvSpPr>
        <p:spPr>
          <a:xfrm>
            <a:off x="838199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28ADF0-5DBF-4198-A5B3-4AC59DA6B7C0}"/>
              </a:ext>
            </a:extLst>
          </p:cNvPr>
          <p:cNvSpPr/>
          <p:nvPr/>
        </p:nvSpPr>
        <p:spPr>
          <a:xfrm>
            <a:off x="1309254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27AB49-9DB7-4A3F-9ABE-AA73EE39D1F3}"/>
              </a:ext>
            </a:extLst>
          </p:cNvPr>
          <p:cNvSpPr/>
          <p:nvPr/>
        </p:nvSpPr>
        <p:spPr>
          <a:xfrm>
            <a:off x="1780308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2851CB-D819-4C0A-A5FA-B516F751E669}"/>
              </a:ext>
            </a:extLst>
          </p:cNvPr>
          <p:cNvSpPr/>
          <p:nvPr/>
        </p:nvSpPr>
        <p:spPr>
          <a:xfrm>
            <a:off x="429487" y="1066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074384-D214-4277-9DC3-B016A8E07C1B}"/>
              </a:ext>
            </a:extLst>
          </p:cNvPr>
          <p:cNvSpPr/>
          <p:nvPr/>
        </p:nvSpPr>
        <p:spPr>
          <a:xfrm>
            <a:off x="429487" y="1537854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263AC9-1749-43E8-A830-5209A280F5C5}"/>
              </a:ext>
            </a:extLst>
          </p:cNvPr>
          <p:cNvSpPr/>
          <p:nvPr/>
        </p:nvSpPr>
        <p:spPr>
          <a:xfrm>
            <a:off x="429487" y="200890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9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228600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60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15151795-75B7-42E1-A742-64F60145D520}"/>
              </a:ext>
            </a:extLst>
          </p:cNvPr>
          <p:cNvGrpSpPr/>
          <p:nvPr/>
        </p:nvGrpSpPr>
        <p:grpSpPr>
          <a:xfrm>
            <a:off x="838199" y="1066799"/>
            <a:ext cx="2355273" cy="2355273"/>
            <a:chOff x="838200" y="1066800"/>
            <a:chExt cx="1801090" cy="180109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80C4DF3-77D7-432A-9EF8-91474134D2AF}"/>
                </a:ext>
              </a:extLst>
            </p:cNvPr>
            <p:cNvSpPr/>
            <p:nvPr/>
          </p:nvSpPr>
          <p:spPr>
            <a:xfrm>
              <a:off x="838200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407F14-5876-40DA-9B06-7E7B8B2D708B}"/>
                </a:ext>
              </a:extLst>
            </p:cNvPr>
            <p:cNvSpPr/>
            <p:nvPr/>
          </p:nvSpPr>
          <p:spPr>
            <a:xfrm>
              <a:off x="1198418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65594F2-F2E5-46B1-BD5F-3445C8AA56D7}"/>
                </a:ext>
              </a:extLst>
            </p:cNvPr>
            <p:cNvSpPr/>
            <p:nvPr/>
          </p:nvSpPr>
          <p:spPr>
            <a:xfrm>
              <a:off x="1558636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2A4A40-298B-4A99-9047-D5C8D2A8096F}"/>
                </a:ext>
              </a:extLst>
            </p:cNvPr>
            <p:cNvSpPr/>
            <p:nvPr/>
          </p:nvSpPr>
          <p:spPr>
            <a:xfrm>
              <a:off x="1918854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AC939D6-5C9F-49C2-A918-917B2630DF01}"/>
                </a:ext>
              </a:extLst>
            </p:cNvPr>
            <p:cNvSpPr/>
            <p:nvPr/>
          </p:nvSpPr>
          <p:spPr>
            <a:xfrm>
              <a:off x="2279072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C3F8A3-E0D8-4E1E-8EA9-4A79D8F07C7F}"/>
                </a:ext>
              </a:extLst>
            </p:cNvPr>
            <p:cNvSpPr/>
            <p:nvPr/>
          </p:nvSpPr>
          <p:spPr>
            <a:xfrm>
              <a:off x="838200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C24F87B-C1D2-476E-8CC2-DF016F720C17}"/>
                </a:ext>
              </a:extLst>
            </p:cNvPr>
            <p:cNvSpPr/>
            <p:nvPr/>
          </p:nvSpPr>
          <p:spPr>
            <a:xfrm>
              <a:off x="1198418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432E3E7-721C-44B1-900F-95E073F71F0A}"/>
                </a:ext>
              </a:extLst>
            </p:cNvPr>
            <p:cNvSpPr/>
            <p:nvPr/>
          </p:nvSpPr>
          <p:spPr>
            <a:xfrm>
              <a:off x="1558636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3BB3F00-B550-4FDC-B1F8-D2301C561F82}"/>
                </a:ext>
              </a:extLst>
            </p:cNvPr>
            <p:cNvSpPr/>
            <p:nvPr/>
          </p:nvSpPr>
          <p:spPr>
            <a:xfrm>
              <a:off x="1918854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A459305-7F78-4D56-ACCB-E57BEEB27C53}"/>
                </a:ext>
              </a:extLst>
            </p:cNvPr>
            <p:cNvSpPr/>
            <p:nvPr/>
          </p:nvSpPr>
          <p:spPr>
            <a:xfrm>
              <a:off x="2279072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9CA148-EBBD-4823-BF7C-A249F65D4403}"/>
                </a:ext>
              </a:extLst>
            </p:cNvPr>
            <p:cNvSpPr/>
            <p:nvPr/>
          </p:nvSpPr>
          <p:spPr>
            <a:xfrm>
              <a:off x="838200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755D338-D884-4404-8D08-31A26704E514}"/>
                </a:ext>
              </a:extLst>
            </p:cNvPr>
            <p:cNvSpPr/>
            <p:nvPr/>
          </p:nvSpPr>
          <p:spPr>
            <a:xfrm>
              <a:off x="1198418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299737-1AC2-40D2-B967-74D979ED7EBB}"/>
                </a:ext>
              </a:extLst>
            </p:cNvPr>
            <p:cNvSpPr/>
            <p:nvPr/>
          </p:nvSpPr>
          <p:spPr>
            <a:xfrm>
              <a:off x="1558636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B072112-995F-4A1F-B996-E9AA40B99F74}"/>
                </a:ext>
              </a:extLst>
            </p:cNvPr>
            <p:cNvSpPr/>
            <p:nvPr/>
          </p:nvSpPr>
          <p:spPr>
            <a:xfrm>
              <a:off x="1918854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3A9B77-28AA-43C0-BEA1-44B9C10D1BF8}"/>
                </a:ext>
              </a:extLst>
            </p:cNvPr>
            <p:cNvSpPr/>
            <p:nvPr/>
          </p:nvSpPr>
          <p:spPr>
            <a:xfrm>
              <a:off x="2279072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32040F-F95C-4443-9447-F7F70FEC38A4}"/>
                </a:ext>
              </a:extLst>
            </p:cNvPr>
            <p:cNvSpPr/>
            <p:nvPr/>
          </p:nvSpPr>
          <p:spPr>
            <a:xfrm>
              <a:off x="838200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0EAAE6-9CD3-4A04-B0BF-D11F94605B4A}"/>
                </a:ext>
              </a:extLst>
            </p:cNvPr>
            <p:cNvSpPr/>
            <p:nvPr/>
          </p:nvSpPr>
          <p:spPr>
            <a:xfrm>
              <a:off x="1198418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BE18FA1-D680-4659-BADD-D0DB24F1BBE9}"/>
                </a:ext>
              </a:extLst>
            </p:cNvPr>
            <p:cNvSpPr/>
            <p:nvPr/>
          </p:nvSpPr>
          <p:spPr>
            <a:xfrm>
              <a:off x="1558636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35C864-4837-49E9-8BED-83CD998F0A98}"/>
                </a:ext>
              </a:extLst>
            </p:cNvPr>
            <p:cNvSpPr/>
            <p:nvPr/>
          </p:nvSpPr>
          <p:spPr>
            <a:xfrm>
              <a:off x="1918854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9EDEF3-E308-4498-AFC5-41C1E0893281}"/>
                </a:ext>
              </a:extLst>
            </p:cNvPr>
            <p:cNvSpPr/>
            <p:nvPr/>
          </p:nvSpPr>
          <p:spPr>
            <a:xfrm>
              <a:off x="2279072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FC8226-F93C-4A33-BFCD-21614CF5B654}"/>
                </a:ext>
              </a:extLst>
            </p:cNvPr>
            <p:cNvSpPr/>
            <p:nvPr/>
          </p:nvSpPr>
          <p:spPr>
            <a:xfrm>
              <a:off x="838200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24C4A1F-D72C-42FF-B5CF-6DBB8C7D1D4F}"/>
                </a:ext>
              </a:extLst>
            </p:cNvPr>
            <p:cNvSpPr/>
            <p:nvPr/>
          </p:nvSpPr>
          <p:spPr>
            <a:xfrm>
              <a:off x="1198418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AFEAF52-BFAA-4DEF-8705-6F155992A34B}"/>
                </a:ext>
              </a:extLst>
            </p:cNvPr>
            <p:cNvSpPr/>
            <p:nvPr/>
          </p:nvSpPr>
          <p:spPr>
            <a:xfrm>
              <a:off x="1558636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86EB6E0-428D-4B33-92B9-415A944FB864}"/>
                </a:ext>
              </a:extLst>
            </p:cNvPr>
            <p:cNvSpPr/>
            <p:nvPr/>
          </p:nvSpPr>
          <p:spPr>
            <a:xfrm>
              <a:off x="1918854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CEF7C2-EC7E-40F5-80BF-9FB003B853D7}"/>
                </a:ext>
              </a:extLst>
            </p:cNvPr>
            <p:cNvSpPr/>
            <p:nvPr/>
          </p:nvSpPr>
          <p:spPr>
            <a:xfrm>
              <a:off x="2279072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44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 a, 5 )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284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90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3310382" y="967483"/>
            <a:ext cx="78742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print("%4d"%a[i][j],end='')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09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299363" y="724800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387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933417" y="810488"/>
            <a:ext cx="60997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a[i][n-j-1]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5141799" y="1046013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866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range(n-i):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a[i+j][n-i-1]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644DBF-9D50-4094-AED7-29D0D3C51A5A}"/>
              </a:ext>
            </a:extLst>
          </p:cNvPr>
          <p:cNvSpPr txBox="1"/>
          <p:nvPr/>
        </p:nvSpPr>
        <p:spPr>
          <a:xfrm>
            <a:off x="3838856" y="4007262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BE2B26-B87D-44DB-9D1C-264E34DE3E28}"/>
              </a:ext>
            </a:extLst>
          </p:cNvPr>
          <p:cNvSpPr txBox="1"/>
          <p:nvPr/>
        </p:nvSpPr>
        <p:spPr>
          <a:xfrm>
            <a:off x="4585018" y="40072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18777-F662-4F5B-B03D-4CC6A8249896}"/>
              </a:ext>
            </a:extLst>
          </p:cNvPr>
          <p:cNvSpPr txBox="1"/>
          <p:nvPr/>
        </p:nvSpPr>
        <p:spPr>
          <a:xfrm>
            <a:off x="5816991" y="4007262"/>
            <a:ext cx="41280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6   2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10   7   3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13  11   8   4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15  14  12   9   5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533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6912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range(n//2+1):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2111DA-FF70-4C03-BACC-3744A9A46C03}"/>
              </a:ext>
            </a:extLst>
          </p:cNvPr>
          <p:cNvSpPr txBox="1"/>
          <p:nvPr/>
        </p:nvSpPr>
        <p:spPr>
          <a:xfrm>
            <a:off x="4259309" y="390175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16541" y="661593"/>
            <a:ext cx="708559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a[i][n//2-inc+j]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42389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220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12017" y="963535"/>
            <a:ext cx="688842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 - 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a[inc+j][i]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52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318516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-10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8145D-3175-479F-83A9-4373332B405C}"/>
              </a:ext>
            </a:extLst>
          </p:cNvPr>
          <p:cNvSpPr txBox="1"/>
          <p:nvPr/>
        </p:nvSpPr>
        <p:spPr>
          <a:xfrm>
            <a:off x="0" y="4940588"/>
            <a:ext cx="5732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2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의 보수의 절대값 방식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03729" y="3307571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D58CF0-226E-495B-89EA-61AF21C16524}"/>
              </a:ext>
            </a:extLst>
          </p:cNvPr>
          <p:cNvSpPr/>
          <p:nvPr/>
        </p:nvSpPr>
        <p:spPr>
          <a:xfrm>
            <a:off x="388620" y="1871424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216575-0681-4EDE-9B6B-6BE6C5857D65}"/>
              </a:ext>
            </a:extLst>
          </p:cNvPr>
          <p:cNvSpPr/>
          <p:nvPr/>
        </p:nvSpPr>
        <p:spPr>
          <a:xfrm>
            <a:off x="69032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159DC7B-79F2-424A-9FA1-88DD9BC3AA71}"/>
              </a:ext>
            </a:extLst>
          </p:cNvPr>
          <p:cNvSpPr/>
          <p:nvPr/>
        </p:nvSpPr>
        <p:spPr>
          <a:xfrm>
            <a:off x="99202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57DD64-090A-49DF-A72C-C0317EB9EFF0}"/>
              </a:ext>
            </a:extLst>
          </p:cNvPr>
          <p:cNvSpPr/>
          <p:nvPr/>
        </p:nvSpPr>
        <p:spPr>
          <a:xfrm>
            <a:off x="12937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05E2F66-0B52-4CA6-9B84-101AA2B66910}"/>
              </a:ext>
            </a:extLst>
          </p:cNvPr>
          <p:cNvSpPr/>
          <p:nvPr/>
        </p:nvSpPr>
        <p:spPr>
          <a:xfrm>
            <a:off x="15954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511769-6F60-41F5-B0B6-DD78CDE11506}"/>
              </a:ext>
            </a:extLst>
          </p:cNvPr>
          <p:cNvSpPr/>
          <p:nvPr/>
        </p:nvSpPr>
        <p:spPr>
          <a:xfrm>
            <a:off x="189714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232935-63DE-41AF-BA62-B14B6AEC10F5}"/>
              </a:ext>
            </a:extLst>
          </p:cNvPr>
          <p:cNvSpPr/>
          <p:nvPr/>
        </p:nvSpPr>
        <p:spPr>
          <a:xfrm>
            <a:off x="21988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6A7C82-DEC6-4D8D-A46C-BB9F54C214E2}"/>
              </a:ext>
            </a:extLst>
          </p:cNvPr>
          <p:cNvSpPr/>
          <p:nvPr/>
        </p:nvSpPr>
        <p:spPr>
          <a:xfrm>
            <a:off x="250055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303F49-69AB-45BC-80AE-620BF2D44312}"/>
              </a:ext>
            </a:extLst>
          </p:cNvPr>
          <p:cNvSpPr/>
          <p:nvPr/>
        </p:nvSpPr>
        <p:spPr>
          <a:xfrm>
            <a:off x="280225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10C0A4-D10B-411D-B7E2-3FF9F973FF89}"/>
              </a:ext>
            </a:extLst>
          </p:cNvPr>
          <p:cNvSpPr/>
          <p:nvPr/>
        </p:nvSpPr>
        <p:spPr>
          <a:xfrm>
            <a:off x="310395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ADF204-C91C-4A1D-91EE-87499DFA526C}"/>
              </a:ext>
            </a:extLst>
          </p:cNvPr>
          <p:cNvSpPr/>
          <p:nvPr/>
        </p:nvSpPr>
        <p:spPr>
          <a:xfrm>
            <a:off x="340566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99A086C-CADD-4421-BB26-39689A2AF49F}"/>
              </a:ext>
            </a:extLst>
          </p:cNvPr>
          <p:cNvSpPr/>
          <p:nvPr/>
        </p:nvSpPr>
        <p:spPr>
          <a:xfrm>
            <a:off x="370736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F0F73C2-12B1-4B2B-AC70-E9544E8CDA3C}"/>
              </a:ext>
            </a:extLst>
          </p:cNvPr>
          <p:cNvSpPr/>
          <p:nvPr/>
        </p:nvSpPr>
        <p:spPr>
          <a:xfrm>
            <a:off x="400907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2F969D-763F-4D35-AB5D-60FD4FABE77D}"/>
              </a:ext>
            </a:extLst>
          </p:cNvPr>
          <p:cNvSpPr/>
          <p:nvPr/>
        </p:nvSpPr>
        <p:spPr>
          <a:xfrm>
            <a:off x="431077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1B9F4D-2E95-4B88-9675-643179FD13DD}"/>
              </a:ext>
            </a:extLst>
          </p:cNvPr>
          <p:cNvSpPr/>
          <p:nvPr/>
        </p:nvSpPr>
        <p:spPr>
          <a:xfrm>
            <a:off x="461248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73238B7-DBE0-4732-B241-41AE3D28DBE5}"/>
              </a:ext>
            </a:extLst>
          </p:cNvPr>
          <p:cNvSpPr/>
          <p:nvPr/>
        </p:nvSpPr>
        <p:spPr>
          <a:xfrm>
            <a:off x="491418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FA08BD2-027F-4E2D-BDAE-159E6E5D5CE2}"/>
              </a:ext>
            </a:extLst>
          </p:cNvPr>
          <p:cNvSpPr/>
          <p:nvPr/>
        </p:nvSpPr>
        <p:spPr>
          <a:xfrm>
            <a:off x="5215890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C997CF-B23E-4EAD-B613-F738723FD438}"/>
              </a:ext>
            </a:extLst>
          </p:cNvPr>
          <p:cNvSpPr/>
          <p:nvPr/>
        </p:nvSpPr>
        <p:spPr>
          <a:xfrm>
            <a:off x="551759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746910-0A91-420F-A69E-4437FAC281DC}"/>
              </a:ext>
            </a:extLst>
          </p:cNvPr>
          <p:cNvSpPr/>
          <p:nvPr/>
        </p:nvSpPr>
        <p:spPr>
          <a:xfrm>
            <a:off x="581929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9AF5FD-0F2C-4288-B105-169E74DA65E1}"/>
              </a:ext>
            </a:extLst>
          </p:cNvPr>
          <p:cNvSpPr/>
          <p:nvPr/>
        </p:nvSpPr>
        <p:spPr>
          <a:xfrm>
            <a:off x="612100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EBEEED-248E-41AC-98FB-D6ACB1AD311E}"/>
              </a:ext>
            </a:extLst>
          </p:cNvPr>
          <p:cNvSpPr/>
          <p:nvPr/>
        </p:nvSpPr>
        <p:spPr>
          <a:xfrm>
            <a:off x="642270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6700F4-0A5D-4857-A66B-8D31ED2730C2}"/>
              </a:ext>
            </a:extLst>
          </p:cNvPr>
          <p:cNvSpPr/>
          <p:nvPr/>
        </p:nvSpPr>
        <p:spPr>
          <a:xfrm>
            <a:off x="672441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747F64D-85C1-4C37-AC72-88A51DB7C6A6}"/>
              </a:ext>
            </a:extLst>
          </p:cNvPr>
          <p:cNvSpPr/>
          <p:nvPr/>
        </p:nvSpPr>
        <p:spPr>
          <a:xfrm>
            <a:off x="702611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CF874B-0642-4762-9128-FE6CB008B050}"/>
              </a:ext>
            </a:extLst>
          </p:cNvPr>
          <p:cNvSpPr/>
          <p:nvPr/>
        </p:nvSpPr>
        <p:spPr>
          <a:xfrm>
            <a:off x="732782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D6B89AD-A093-41E9-B023-D965A993A289}"/>
              </a:ext>
            </a:extLst>
          </p:cNvPr>
          <p:cNvSpPr/>
          <p:nvPr/>
        </p:nvSpPr>
        <p:spPr>
          <a:xfrm>
            <a:off x="762952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4BDA7D-1725-4B4D-A68A-79D804B99954}"/>
              </a:ext>
            </a:extLst>
          </p:cNvPr>
          <p:cNvSpPr/>
          <p:nvPr/>
        </p:nvSpPr>
        <p:spPr>
          <a:xfrm>
            <a:off x="793122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FD6E386-3B70-4F26-BC04-FF1BA7E434F9}"/>
              </a:ext>
            </a:extLst>
          </p:cNvPr>
          <p:cNvSpPr/>
          <p:nvPr/>
        </p:nvSpPr>
        <p:spPr>
          <a:xfrm>
            <a:off x="82329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15B6EF-71BF-45C8-917A-80FD1EC66780}"/>
              </a:ext>
            </a:extLst>
          </p:cNvPr>
          <p:cNvSpPr/>
          <p:nvPr/>
        </p:nvSpPr>
        <p:spPr>
          <a:xfrm>
            <a:off x="85346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323A87-9D38-44DC-8C97-215F522B98B6}"/>
              </a:ext>
            </a:extLst>
          </p:cNvPr>
          <p:cNvSpPr/>
          <p:nvPr/>
        </p:nvSpPr>
        <p:spPr>
          <a:xfrm>
            <a:off x="883634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7E51956-B3F9-49AF-9071-C3697FED0AE8}"/>
              </a:ext>
            </a:extLst>
          </p:cNvPr>
          <p:cNvSpPr/>
          <p:nvPr/>
        </p:nvSpPr>
        <p:spPr>
          <a:xfrm>
            <a:off x="91380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5FE50B-097F-4533-83BD-E33995A7B3AF}"/>
              </a:ext>
            </a:extLst>
          </p:cNvPr>
          <p:cNvSpPr/>
          <p:nvPr/>
        </p:nvSpPr>
        <p:spPr>
          <a:xfrm>
            <a:off x="943975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D9C7CF6-C7D8-4461-AAF1-54D10F38BC91}"/>
              </a:ext>
            </a:extLst>
          </p:cNvPr>
          <p:cNvSpPr/>
          <p:nvPr/>
        </p:nvSpPr>
        <p:spPr>
          <a:xfrm>
            <a:off x="974145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491C2D8-9F5A-41D6-AF6C-8B263A13A83B}"/>
              </a:ext>
            </a:extLst>
          </p:cNvPr>
          <p:cNvSpPr/>
          <p:nvPr/>
        </p:nvSpPr>
        <p:spPr>
          <a:xfrm>
            <a:off x="389492" y="2344772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9A047A-943D-4420-BA10-F24226B70EDC}"/>
              </a:ext>
            </a:extLst>
          </p:cNvPr>
          <p:cNvSpPr/>
          <p:nvPr/>
        </p:nvSpPr>
        <p:spPr>
          <a:xfrm>
            <a:off x="69119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0309ACD-880A-46B3-89DE-123D4A34C3DD}"/>
              </a:ext>
            </a:extLst>
          </p:cNvPr>
          <p:cNvSpPr/>
          <p:nvPr/>
        </p:nvSpPr>
        <p:spPr>
          <a:xfrm>
            <a:off x="99290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52F2AD8-7CAA-4586-BEDB-507997C148EC}"/>
              </a:ext>
            </a:extLst>
          </p:cNvPr>
          <p:cNvSpPr/>
          <p:nvPr/>
        </p:nvSpPr>
        <p:spPr>
          <a:xfrm>
            <a:off x="12946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4B50BB-DE7C-4FC7-A7B5-2E82BA83CFEC}"/>
              </a:ext>
            </a:extLst>
          </p:cNvPr>
          <p:cNvSpPr/>
          <p:nvPr/>
        </p:nvSpPr>
        <p:spPr>
          <a:xfrm>
            <a:off x="15963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EBB9CBF-2ACB-4050-920D-C4FB2C83FD69}"/>
              </a:ext>
            </a:extLst>
          </p:cNvPr>
          <p:cNvSpPr/>
          <p:nvPr/>
        </p:nvSpPr>
        <p:spPr>
          <a:xfrm>
            <a:off x="189801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8424D3F-4AE0-46F8-B459-20903BA912C8}"/>
              </a:ext>
            </a:extLst>
          </p:cNvPr>
          <p:cNvSpPr/>
          <p:nvPr/>
        </p:nvSpPr>
        <p:spPr>
          <a:xfrm>
            <a:off x="21997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58FF1B8-55CB-483B-87DC-55C50DF4B9EB}"/>
              </a:ext>
            </a:extLst>
          </p:cNvPr>
          <p:cNvSpPr/>
          <p:nvPr/>
        </p:nvSpPr>
        <p:spPr>
          <a:xfrm>
            <a:off x="250142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6E5120-13FB-4386-AB8F-4E841DDCBE13}"/>
              </a:ext>
            </a:extLst>
          </p:cNvPr>
          <p:cNvSpPr/>
          <p:nvPr/>
        </p:nvSpPr>
        <p:spPr>
          <a:xfrm>
            <a:off x="280312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D4F8332-E1F4-4AAF-A09F-0A0392787F7B}"/>
              </a:ext>
            </a:extLst>
          </p:cNvPr>
          <p:cNvSpPr/>
          <p:nvPr/>
        </p:nvSpPr>
        <p:spPr>
          <a:xfrm>
            <a:off x="310483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26B2E89-BA5A-4ECB-A6EE-939D52B7F513}"/>
              </a:ext>
            </a:extLst>
          </p:cNvPr>
          <p:cNvSpPr/>
          <p:nvPr/>
        </p:nvSpPr>
        <p:spPr>
          <a:xfrm>
            <a:off x="340653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6A4358-33FE-4911-8542-50DED7BAC970}"/>
              </a:ext>
            </a:extLst>
          </p:cNvPr>
          <p:cNvSpPr/>
          <p:nvPr/>
        </p:nvSpPr>
        <p:spPr>
          <a:xfrm>
            <a:off x="370824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E490C9-8D85-485A-80EF-B3EDB938E345}"/>
              </a:ext>
            </a:extLst>
          </p:cNvPr>
          <p:cNvSpPr/>
          <p:nvPr/>
        </p:nvSpPr>
        <p:spPr>
          <a:xfrm>
            <a:off x="400994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E6FCD41-1B31-4804-92BE-73329DA8140E}"/>
              </a:ext>
            </a:extLst>
          </p:cNvPr>
          <p:cNvSpPr/>
          <p:nvPr/>
        </p:nvSpPr>
        <p:spPr>
          <a:xfrm>
            <a:off x="431164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659617-812B-4F8C-B939-3FC1D91DD0A3}"/>
              </a:ext>
            </a:extLst>
          </p:cNvPr>
          <p:cNvSpPr/>
          <p:nvPr/>
        </p:nvSpPr>
        <p:spPr>
          <a:xfrm>
            <a:off x="461335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CBE3349-BB69-43D8-B5D4-CE16FD3CFFE3}"/>
              </a:ext>
            </a:extLst>
          </p:cNvPr>
          <p:cNvSpPr/>
          <p:nvPr/>
        </p:nvSpPr>
        <p:spPr>
          <a:xfrm>
            <a:off x="491505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0A3360-821B-41BE-94EE-1C29BCF27952}"/>
              </a:ext>
            </a:extLst>
          </p:cNvPr>
          <p:cNvSpPr/>
          <p:nvPr/>
        </p:nvSpPr>
        <p:spPr>
          <a:xfrm>
            <a:off x="5216762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CCC2B7-1BC4-4525-97FB-0A3D66A95AE0}"/>
              </a:ext>
            </a:extLst>
          </p:cNvPr>
          <p:cNvSpPr/>
          <p:nvPr/>
        </p:nvSpPr>
        <p:spPr>
          <a:xfrm>
            <a:off x="551846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F630D9-5B37-4AB2-AA79-F4769F37A475}"/>
              </a:ext>
            </a:extLst>
          </p:cNvPr>
          <p:cNvSpPr/>
          <p:nvPr/>
        </p:nvSpPr>
        <p:spPr>
          <a:xfrm>
            <a:off x="582017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C7DCE1B-F659-454D-A50D-A38DD763A46B}"/>
              </a:ext>
            </a:extLst>
          </p:cNvPr>
          <p:cNvSpPr/>
          <p:nvPr/>
        </p:nvSpPr>
        <p:spPr>
          <a:xfrm>
            <a:off x="612187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8584CB-CE1C-4635-ACD5-BE4A940912B2}"/>
              </a:ext>
            </a:extLst>
          </p:cNvPr>
          <p:cNvSpPr/>
          <p:nvPr/>
        </p:nvSpPr>
        <p:spPr>
          <a:xfrm>
            <a:off x="642358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E2EEA04-DDE7-4182-9C16-7502DFAA0E69}"/>
              </a:ext>
            </a:extLst>
          </p:cNvPr>
          <p:cNvSpPr/>
          <p:nvPr/>
        </p:nvSpPr>
        <p:spPr>
          <a:xfrm>
            <a:off x="672528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F20503D-27D6-432F-B766-35F54A3D2314}"/>
              </a:ext>
            </a:extLst>
          </p:cNvPr>
          <p:cNvSpPr/>
          <p:nvPr/>
        </p:nvSpPr>
        <p:spPr>
          <a:xfrm>
            <a:off x="702698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590D39-63B0-4F36-992A-4B436FF4000A}"/>
              </a:ext>
            </a:extLst>
          </p:cNvPr>
          <p:cNvSpPr/>
          <p:nvPr/>
        </p:nvSpPr>
        <p:spPr>
          <a:xfrm>
            <a:off x="732869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1E0562F-8A36-4DB3-A2E9-E16A79D4841B}"/>
              </a:ext>
            </a:extLst>
          </p:cNvPr>
          <p:cNvSpPr/>
          <p:nvPr/>
        </p:nvSpPr>
        <p:spPr>
          <a:xfrm>
            <a:off x="763039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392193-CFD0-49CF-9F12-8C28D3D4280F}"/>
              </a:ext>
            </a:extLst>
          </p:cNvPr>
          <p:cNvSpPr/>
          <p:nvPr/>
        </p:nvSpPr>
        <p:spPr>
          <a:xfrm>
            <a:off x="793210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AC1F690-C8E9-4B11-9525-CBE584D0DCDD}"/>
              </a:ext>
            </a:extLst>
          </p:cNvPr>
          <p:cNvSpPr/>
          <p:nvPr/>
        </p:nvSpPr>
        <p:spPr>
          <a:xfrm>
            <a:off x="82338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532BFE6-CB3D-424D-B58F-81725807F060}"/>
              </a:ext>
            </a:extLst>
          </p:cNvPr>
          <p:cNvSpPr/>
          <p:nvPr/>
        </p:nvSpPr>
        <p:spPr>
          <a:xfrm>
            <a:off x="85355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01B8BCE-3ADA-496A-84AA-540B036B8435}"/>
              </a:ext>
            </a:extLst>
          </p:cNvPr>
          <p:cNvSpPr/>
          <p:nvPr/>
        </p:nvSpPr>
        <p:spPr>
          <a:xfrm>
            <a:off x="883721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9F44DF2-3638-42FB-89A6-74B7B2AAA698}"/>
              </a:ext>
            </a:extLst>
          </p:cNvPr>
          <p:cNvSpPr/>
          <p:nvPr/>
        </p:nvSpPr>
        <p:spPr>
          <a:xfrm>
            <a:off x="91389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AD9D421-B642-4903-9F53-1EB65FF0FA6F}"/>
              </a:ext>
            </a:extLst>
          </p:cNvPr>
          <p:cNvSpPr/>
          <p:nvPr/>
        </p:nvSpPr>
        <p:spPr>
          <a:xfrm>
            <a:off x="944062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1AF70A0-995E-4DEE-A726-075AC15DD131}"/>
              </a:ext>
            </a:extLst>
          </p:cNvPr>
          <p:cNvSpPr/>
          <p:nvPr/>
        </p:nvSpPr>
        <p:spPr>
          <a:xfrm>
            <a:off x="974232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142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89273" y="704474"/>
            <a:ext cx="57054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a[i-j][j]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39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72443" y="710084"/>
            <a:ext cx="688842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range(n*2-1):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for k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if i==j+k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a[k][j]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temp +=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E825F4-C384-4CEA-AD18-54136CB5CF60}"/>
              </a:ext>
            </a:extLst>
          </p:cNvPr>
          <p:cNvSpPr txBox="1"/>
          <p:nvPr/>
        </p:nvSpPr>
        <p:spPr>
          <a:xfrm>
            <a:off x="4897731" y="3949638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58CA8-A061-4AE1-B22A-6A7E752E3A55}"/>
              </a:ext>
            </a:extLst>
          </p:cNvPr>
          <p:cNvSpPr txBox="1"/>
          <p:nvPr/>
        </p:nvSpPr>
        <p:spPr>
          <a:xfrm>
            <a:off x="5802023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D68668-37C7-4A16-9B86-165094BFFC31}"/>
              </a:ext>
            </a:extLst>
          </p:cNvPr>
          <p:cNvSpPr txBox="1"/>
          <p:nvPr/>
        </p:nvSpPr>
        <p:spPr>
          <a:xfrm>
            <a:off x="6660421" y="3949638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C73DCF-71C1-4090-B34A-0272FBB5F0B4}"/>
              </a:ext>
            </a:extLst>
          </p:cNvPr>
          <p:cNvSpPr txBox="1"/>
          <p:nvPr/>
        </p:nvSpPr>
        <p:spPr>
          <a:xfrm>
            <a:off x="742514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A08E02-5BDB-430A-9A0E-5459FBE1BBDD}"/>
              </a:ext>
            </a:extLst>
          </p:cNvPr>
          <p:cNvSpPr txBox="1"/>
          <p:nvPr/>
        </p:nvSpPr>
        <p:spPr>
          <a:xfrm>
            <a:off x="56097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6A8F04-1096-48E2-89B6-F81338E1C65F}"/>
              </a:ext>
            </a:extLst>
          </p:cNvPr>
          <p:cNvSpPr txBox="1"/>
          <p:nvPr/>
        </p:nvSpPr>
        <p:spPr>
          <a:xfrm>
            <a:off x="135386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2406A-3055-413F-9670-3A003EDC5686}"/>
              </a:ext>
            </a:extLst>
          </p:cNvPr>
          <p:cNvSpPr txBox="1"/>
          <p:nvPr/>
        </p:nvSpPr>
        <p:spPr>
          <a:xfrm>
            <a:off x="2213256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4EB6E9-8F58-4383-A0A8-954C8C33BBE1}"/>
              </a:ext>
            </a:extLst>
          </p:cNvPr>
          <p:cNvSpPr txBox="1"/>
          <p:nvPr/>
        </p:nvSpPr>
        <p:spPr>
          <a:xfrm>
            <a:off x="3070015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1D192A-0C9A-43FF-9CF7-6F66D7A48B27}"/>
              </a:ext>
            </a:extLst>
          </p:cNvPr>
          <p:cNvSpPr txBox="1"/>
          <p:nvPr/>
        </p:nvSpPr>
        <p:spPr>
          <a:xfrm>
            <a:off x="3997411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17CBA7-544D-42EB-89FA-E82330CC1D6B}"/>
              </a:ext>
            </a:extLst>
          </p:cNvPr>
          <p:cNvSpPr txBox="1"/>
          <p:nvPr/>
        </p:nvSpPr>
        <p:spPr>
          <a:xfrm>
            <a:off x="498121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7CB2EC-4614-4A91-988F-6241A63CE424}"/>
              </a:ext>
            </a:extLst>
          </p:cNvPr>
          <p:cNvSpPr txBox="1"/>
          <p:nvPr/>
        </p:nvSpPr>
        <p:spPr>
          <a:xfrm>
            <a:off x="5963158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69AE25-0F5A-413E-8AE6-AB9D3944A725}"/>
              </a:ext>
            </a:extLst>
          </p:cNvPr>
          <p:cNvSpPr txBox="1"/>
          <p:nvPr/>
        </p:nvSpPr>
        <p:spPr>
          <a:xfrm>
            <a:off x="693778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ACD339-F7D1-4442-AD68-D414E15F1886}"/>
              </a:ext>
            </a:extLst>
          </p:cNvPr>
          <p:cNvSpPr txBox="1"/>
          <p:nvPr/>
        </p:nvSpPr>
        <p:spPr>
          <a:xfrm>
            <a:off x="770521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19196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5621" y="-1201037"/>
            <a:ext cx="5311069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col=-1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65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54064" y="589691"/>
            <a:ext cx="53110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79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6116" y="799511"/>
            <a:ext cx="60228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</p:spTree>
    <p:extLst>
      <p:ext uri="{BB962C8B-B14F-4D97-AF65-F5344CB8AC3E}">
        <p14:creationId xmlns:p14="http://schemas.microsoft.com/office/powerpoint/2010/main" val="1792738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199931" y="3830781"/>
            <a:ext cx="50449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34245-F166-4702-896C-6E36CFF3FF61}"/>
              </a:ext>
            </a:extLst>
          </p:cNvPr>
          <p:cNvSpPr txBox="1"/>
          <p:nvPr/>
        </p:nvSpPr>
        <p:spPr>
          <a:xfrm>
            <a:off x="5996390" y="-2384829"/>
            <a:ext cx="4602542" cy="858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 n):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col=n//2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a[row][col] = temp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n-1):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= row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= col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r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 = n-1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c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c = n-1 </a:t>
            </a:r>
          </a:p>
          <a:p>
            <a:pPr lvl="1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a[r][c] &gt; 0 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 = row+1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 = 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a[r][c] = temp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 = r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 = 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8B0618-8908-420B-B6BD-8A74B9A12614}"/>
              </a:ext>
            </a:extLst>
          </p:cNvPr>
          <p:cNvSpPr/>
          <p:nvPr/>
        </p:nvSpPr>
        <p:spPr>
          <a:xfrm>
            <a:off x="3315961" y="1094506"/>
            <a:ext cx="2821602" cy="2556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15   8   1  24  17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16  14   7   5  23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22  20  13   6   4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3  21  19  12  10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9   2  25  18  11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24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6F82A5-094F-4720-AF74-BB32ABE50847}"/>
              </a:ext>
            </a:extLst>
          </p:cNvPr>
          <p:cNvSpPr/>
          <p:nvPr/>
        </p:nvSpPr>
        <p:spPr>
          <a:xfrm>
            <a:off x="3195833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B655D7-08E4-4FC2-A71E-D70900BD5E07}"/>
              </a:ext>
            </a:extLst>
          </p:cNvPr>
          <p:cNvSpPr/>
          <p:nvPr/>
        </p:nvSpPr>
        <p:spPr>
          <a:xfrm>
            <a:off x="3195833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CDDED4-5CF8-4705-841F-840155A50ED0}"/>
              </a:ext>
            </a:extLst>
          </p:cNvPr>
          <p:cNvSpPr/>
          <p:nvPr/>
        </p:nvSpPr>
        <p:spPr>
          <a:xfrm>
            <a:off x="3195833" y="227214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74AD84-C485-4DA7-9619-343A1D11F9E0}"/>
              </a:ext>
            </a:extLst>
          </p:cNvPr>
          <p:cNvSpPr/>
          <p:nvPr/>
        </p:nvSpPr>
        <p:spPr>
          <a:xfrm>
            <a:off x="3195833" y="274319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4DDA5E-7A57-4541-8291-EABDA95FD546}"/>
              </a:ext>
            </a:extLst>
          </p:cNvPr>
          <p:cNvSpPr/>
          <p:nvPr/>
        </p:nvSpPr>
        <p:spPr>
          <a:xfrm>
            <a:off x="3195833" y="321425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5E2C18-F3BE-4C0E-B7B2-045B82875C29}"/>
              </a:ext>
            </a:extLst>
          </p:cNvPr>
          <p:cNvSpPr/>
          <p:nvPr/>
        </p:nvSpPr>
        <p:spPr>
          <a:xfrm>
            <a:off x="838198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0EF2405-E982-47D9-96A4-C08E2628A9F4}"/>
              </a:ext>
            </a:extLst>
          </p:cNvPr>
          <p:cNvSpPr/>
          <p:nvPr/>
        </p:nvSpPr>
        <p:spPr>
          <a:xfrm>
            <a:off x="1309253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C30FE5-54C2-49EA-959A-22C4576AA0F5}"/>
              </a:ext>
            </a:extLst>
          </p:cNvPr>
          <p:cNvSpPr/>
          <p:nvPr/>
        </p:nvSpPr>
        <p:spPr>
          <a:xfrm>
            <a:off x="1780307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119A278-26CC-41E9-AE47-E13B2301833C}"/>
              </a:ext>
            </a:extLst>
          </p:cNvPr>
          <p:cNvSpPr/>
          <p:nvPr/>
        </p:nvSpPr>
        <p:spPr>
          <a:xfrm>
            <a:off x="2251362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504623-EE1E-4A75-BC43-702BD1E51049}"/>
              </a:ext>
            </a:extLst>
          </p:cNvPr>
          <p:cNvSpPr/>
          <p:nvPr/>
        </p:nvSpPr>
        <p:spPr>
          <a:xfrm>
            <a:off x="2722416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773FEB-2419-4BB3-9BDB-490BC3F88CFD}"/>
              </a:ext>
            </a:extLst>
          </p:cNvPr>
          <p:cNvSpPr/>
          <p:nvPr/>
        </p:nvSpPr>
        <p:spPr>
          <a:xfrm>
            <a:off x="3195832" y="36922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5C39F-9E4D-4BB4-9744-7A39B1F385D8}"/>
              </a:ext>
            </a:extLst>
          </p:cNvPr>
          <p:cNvSpPr txBox="1"/>
          <p:nvPr/>
        </p:nvSpPr>
        <p:spPr>
          <a:xfrm>
            <a:off x="434674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E772F0-BD57-4CBF-8444-68A5C7355CAC}"/>
              </a:ext>
            </a:extLst>
          </p:cNvPr>
          <p:cNvSpPr txBox="1"/>
          <p:nvPr/>
        </p:nvSpPr>
        <p:spPr>
          <a:xfrm>
            <a:off x="4346743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B3EBF2-674E-4D49-98EB-7E0577A90F45}"/>
              </a:ext>
            </a:extLst>
          </p:cNvPr>
          <p:cNvSpPr txBox="1"/>
          <p:nvPr/>
        </p:nvSpPr>
        <p:spPr>
          <a:xfrm>
            <a:off x="5009400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5E4C40-54E5-4DA9-BD97-2907CF7B5D3A}"/>
              </a:ext>
            </a:extLst>
          </p:cNvPr>
          <p:cNvSpPr txBox="1"/>
          <p:nvPr/>
        </p:nvSpPr>
        <p:spPr>
          <a:xfrm>
            <a:off x="5729837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0637FB-31CD-4140-83EF-55C6EF410742}"/>
              </a:ext>
            </a:extLst>
          </p:cNvPr>
          <p:cNvSpPr txBox="1"/>
          <p:nvPr/>
        </p:nvSpPr>
        <p:spPr>
          <a:xfrm>
            <a:off x="6526474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E5F83E-440F-4D2B-A4EA-1FD2BE7ECAA6}"/>
              </a:ext>
            </a:extLst>
          </p:cNvPr>
          <p:cNvSpPr txBox="1"/>
          <p:nvPr/>
        </p:nvSpPr>
        <p:spPr>
          <a:xfrm>
            <a:off x="7191728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AA66B2-8175-4B6C-B61A-123342E9A7D2}"/>
              </a:ext>
            </a:extLst>
          </p:cNvPr>
          <p:cNvSpPr txBox="1"/>
          <p:nvPr/>
        </p:nvSpPr>
        <p:spPr>
          <a:xfrm>
            <a:off x="502463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E8CD29-F148-4E67-AE83-3127B04ED9FB}"/>
              </a:ext>
            </a:extLst>
          </p:cNvPr>
          <p:cNvSpPr txBox="1"/>
          <p:nvPr/>
        </p:nvSpPr>
        <p:spPr>
          <a:xfrm>
            <a:off x="570252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FEE7F-4A99-46A4-A7D8-D6309130B620}"/>
              </a:ext>
            </a:extLst>
          </p:cNvPr>
          <p:cNvSpPr txBox="1"/>
          <p:nvPr/>
        </p:nvSpPr>
        <p:spPr>
          <a:xfrm>
            <a:off x="638041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60B19F-A02B-4B1F-840D-8142AA2F6893}"/>
              </a:ext>
            </a:extLst>
          </p:cNvPr>
          <p:cNvSpPr txBox="1"/>
          <p:nvPr/>
        </p:nvSpPr>
        <p:spPr>
          <a:xfrm>
            <a:off x="705830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EEB68D-0285-4B40-B861-1226589C2B81}"/>
              </a:ext>
            </a:extLst>
          </p:cNvPr>
          <p:cNvSpPr txBox="1"/>
          <p:nvPr/>
        </p:nvSpPr>
        <p:spPr>
          <a:xfrm>
            <a:off x="9131734" y="227907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823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3630-CC94-4256-8290-55D1EADE7C25}"/>
              </a:ext>
            </a:extLst>
          </p:cNvPr>
          <p:cNvSpPr txBox="1"/>
          <p:nvPr/>
        </p:nvSpPr>
        <p:spPr>
          <a:xfrm>
            <a:off x="6759239" y="858979"/>
            <a:ext cx="25635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matrix = [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[1,2,3,4],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[5,6,7,8],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[9,10,11,12],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92006D3-0D4E-4765-91E7-7FE64B6EE455}"/>
              </a:ext>
            </a:extLst>
          </p:cNvPr>
          <p:cNvSpPr/>
          <p:nvPr/>
        </p:nvSpPr>
        <p:spPr>
          <a:xfrm>
            <a:off x="3920836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B1424A-F9D3-484B-A51A-C45BAEA6A928}"/>
              </a:ext>
            </a:extLst>
          </p:cNvPr>
          <p:cNvSpPr/>
          <p:nvPr/>
        </p:nvSpPr>
        <p:spPr>
          <a:xfrm>
            <a:off x="4391891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4FDB9D-F9A4-432B-802B-5239D511B0E9}"/>
              </a:ext>
            </a:extLst>
          </p:cNvPr>
          <p:cNvSpPr/>
          <p:nvPr/>
        </p:nvSpPr>
        <p:spPr>
          <a:xfrm>
            <a:off x="4862946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8388F3F-0DBA-4667-91D8-60CDC671F93B}"/>
              </a:ext>
            </a:extLst>
          </p:cNvPr>
          <p:cNvSpPr/>
          <p:nvPr/>
        </p:nvSpPr>
        <p:spPr>
          <a:xfrm>
            <a:off x="3920836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7581BF8-48BD-4ED9-97E1-6235A762E90A}"/>
              </a:ext>
            </a:extLst>
          </p:cNvPr>
          <p:cNvSpPr/>
          <p:nvPr/>
        </p:nvSpPr>
        <p:spPr>
          <a:xfrm>
            <a:off x="4391891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FAFF10-8952-40CC-99E6-A4196433D822}"/>
              </a:ext>
            </a:extLst>
          </p:cNvPr>
          <p:cNvSpPr/>
          <p:nvPr/>
        </p:nvSpPr>
        <p:spPr>
          <a:xfrm>
            <a:off x="4862946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25E16A-2D09-48FA-93E7-EAA220C45081}"/>
              </a:ext>
            </a:extLst>
          </p:cNvPr>
          <p:cNvSpPr/>
          <p:nvPr/>
        </p:nvSpPr>
        <p:spPr>
          <a:xfrm>
            <a:off x="3920836" y="22582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57BF6F-5437-48EC-A993-109EF4A9AEAD}"/>
              </a:ext>
            </a:extLst>
          </p:cNvPr>
          <p:cNvSpPr/>
          <p:nvPr/>
        </p:nvSpPr>
        <p:spPr>
          <a:xfrm>
            <a:off x="4391891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1FE16F-F890-4EB5-9766-317552BB63F4}"/>
              </a:ext>
            </a:extLst>
          </p:cNvPr>
          <p:cNvSpPr/>
          <p:nvPr/>
        </p:nvSpPr>
        <p:spPr>
          <a:xfrm>
            <a:off x="4862946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E1E6349-B793-48B5-993B-D35B8BD092AB}"/>
              </a:ext>
            </a:extLst>
          </p:cNvPr>
          <p:cNvSpPr/>
          <p:nvPr/>
        </p:nvSpPr>
        <p:spPr>
          <a:xfrm>
            <a:off x="3920836" y="27154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8EBBA6-A575-4538-8148-CAABB8A6E221}"/>
              </a:ext>
            </a:extLst>
          </p:cNvPr>
          <p:cNvSpPr/>
          <p:nvPr/>
        </p:nvSpPr>
        <p:spPr>
          <a:xfrm>
            <a:off x="4391891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BD286F2-C587-48AC-AF31-21C7BCA2CBB1}"/>
              </a:ext>
            </a:extLst>
          </p:cNvPr>
          <p:cNvSpPr/>
          <p:nvPr/>
        </p:nvSpPr>
        <p:spPr>
          <a:xfrm>
            <a:off x="4862946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6567C0-4DAC-4B8C-B73C-06EEAB14612C}"/>
              </a:ext>
            </a:extLst>
          </p:cNvPr>
          <p:cNvSpPr txBox="1"/>
          <p:nvPr/>
        </p:nvSpPr>
        <p:spPr>
          <a:xfrm>
            <a:off x="4186237" y="35543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2874532" y="4475655"/>
            <a:ext cx="766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[[row[i]for row in matrix]for i in range(4)]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83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1309253" y="504998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list(zip(*matrix))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178D08-F13F-4366-9B9A-33930845D130}"/>
              </a:ext>
            </a:extLst>
          </p:cNvPr>
          <p:cNvSpPr/>
          <p:nvPr/>
        </p:nvSpPr>
        <p:spPr>
          <a:xfrm>
            <a:off x="4010890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98B2B7-AA50-4BFB-B385-C8E97CFED085}"/>
              </a:ext>
            </a:extLst>
          </p:cNvPr>
          <p:cNvSpPr/>
          <p:nvPr/>
        </p:nvSpPr>
        <p:spPr>
          <a:xfrm>
            <a:off x="4481945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C30F11-946B-4150-83A9-4B14CCC6AB79}"/>
              </a:ext>
            </a:extLst>
          </p:cNvPr>
          <p:cNvSpPr/>
          <p:nvPr/>
        </p:nvSpPr>
        <p:spPr>
          <a:xfrm>
            <a:off x="4952999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839340-9900-4742-93E4-3EFAE0C28259}"/>
              </a:ext>
            </a:extLst>
          </p:cNvPr>
          <p:cNvSpPr/>
          <p:nvPr/>
        </p:nvSpPr>
        <p:spPr>
          <a:xfrm>
            <a:off x="5424054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DB87D7-FAE2-4774-9D44-3A6F9831A98D}"/>
              </a:ext>
            </a:extLst>
          </p:cNvPr>
          <p:cNvSpPr/>
          <p:nvPr/>
        </p:nvSpPr>
        <p:spPr>
          <a:xfrm>
            <a:off x="4010889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5980C1-3215-4A11-91D7-7DBF96F5F62A}"/>
              </a:ext>
            </a:extLst>
          </p:cNvPr>
          <p:cNvSpPr/>
          <p:nvPr/>
        </p:nvSpPr>
        <p:spPr>
          <a:xfrm>
            <a:off x="4481944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E72F92-6B3C-41B5-AE4C-DD2FD0CB8291}"/>
              </a:ext>
            </a:extLst>
          </p:cNvPr>
          <p:cNvSpPr/>
          <p:nvPr/>
        </p:nvSpPr>
        <p:spPr>
          <a:xfrm>
            <a:off x="4952998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B9AB5E-FD95-475F-8357-C31574E841F8}"/>
              </a:ext>
            </a:extLst>
          </p:cNvPr>
          <p:cNvSpPr/>
          <p:nvPr/>
        </p:nvSpPr>
        <p:spPr>
          <a:xfrm>
            <a:off x="5424053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A109754-44AC-4F3F-92CE-05C65A3F0906}"/>
              </a:ext>
            </a:extLst>
          </p:cNvPr>
          <p:cNvSpPr/>
          <p:nvPr/>
        </p:nvSpPr>
        <p:spPr>
          <a:xfrm>
            <a:off x="7793178" y="131617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5248EF-6F71-43F7-87F1-6977499DD5A1}"/>
              </a:ext>
            </a:extLst>
          </p:cNvPr>
          <p:cNvSpPr/>
          <p:nvPr/>
        </p:nvSpPr>
        <p:spPr>
          <a:xfrm>
            <a:off x="4481944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9A2EAD-8EFF-42B0-8331-7D836F9D996A}"/>
              </a:ext>
            </a:extLst>
          </p:cNvPr>
          <p:cNvSpPr/>
          <p:nvPr/>
        </p:nvSpPr>
        <p:spPr>
          <a:xfrm>
            <a:off x="4952998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5E713B9-781A-49F7-A097-E4B103A85D6C}"/>
              </a:ext>
            </a:extLst>
          </p:cNvPr>
          <p:cNvSpPr/>
          <p:nvPr/>
        </p:nvSpPr>
        <p:spPr>
          <a:xfrm>
            <a:off x="5424053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0FE34DC-8C1E-4A05-9CAB-E1506D861E1D}"/>
              </a:ext>
            </a:extLst>
          </p:cNvPr>
          <p:cNvSpPr/>
          <p:nvPr/>
        </p:nvSpPr>
        <p:spPr>
          <a:xfrm>
            <a:off x="4617026" y="80009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40E5FA09-4FA6-4014-9B08-FCB2E6F5A488}"/>
              </a:ext>
            </a:extLst>
          </p:cNvPr>
          <p:cNvSpPr/>
          <p:nvPr/>
        </p:nvSpPr>
        <p:spPr>
          <a:xfrm>
            <a:off x="4617026" y="1752592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4D6F2121-DBD2-4043-8E96-E285117D0C1B}"/>
              </a:ext>
            </a:extLst>
          </p:cNvPr>
          <p:cNvSpPr/>
          <p:nvPr/>
        </p:nvSpPr>
        <p:spPr>
          <a:xfrm>
            <a:off x="4603168" y="282285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14B3AA-B9C6-4F19-B3C2-9F059E11035A}"/>
              </a:ext>
            </a:extLst>
          </p:cNvPr>
          <p:cNvSpPr/>
          <p:nvPr/>
        </p:nvSpPr>
        <p:spPr>
          <a:xfrm>
            <a:off x="6857999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719499-CBDB-4AA6-A923-F9B3C570C125}"/>
              </a:ext>
            </a:extLst>
          </p:cNvPr>
          <p:cNvSpPr/>
          <p:nvPr/>
        </p:nvSpPr>
        <p:spPr>
          <a:xfrm>
            <a:off x="7322123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E64F6B-CFB9-4432-8DD5-C81DBA7CD4FB}"/>
              </a:ext>
            </a:extLst>
          </p:cNvPr>
          <p:cNvSpPr/>
          <p:nvPr/>
        </p:nvSpPr>
        <p:spPr>
          <a:xfrm>
            <a:off x="4010889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B06460-F6EE-424D-B95C-819B8BFBA48A}"/>
              </a:ext>
            </a:extLst>
          </p:cNvPr>
          <p:cNvSpPr/>
          <p:nvPr/>
        </p:nvSpPr>
        <p:spPr>
          <a:xfrm>
            <a:off x="7789709" y="178030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0D7E78-C277-4717-8F75-B36EF211DC34}"/>
              </a:ext>
            </a:extLst>
          </p:cNvPr>
          <p:cNvSpPr/>
          <p:nvPr/>
        </p:nvSpPr>
        <p:spPr>
          <a:xfrm>
            <a:off x="6854530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BA1A17-E20C-4B96-B2BD-524E1BB3F3CF}"/>
              </a:ext>
            </a:extLst>
          </p:cNvPr>
          <p:cNvSpPr/>
          <p:nvPr/>
        </p:nvSpPr>
        <p:spPr>
          <a:xfrm>
            <a:off x="7318654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24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93758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800" smtClean="0">
            <a:solidFill>
              <a:schemeClr val="tx1"/>
            </a:solidFill>
            <a:latin typeface="Consolas" panose="020B0609020204030204" pitchFamily="49" charset="0"/>
            <a:ea typeface="맑은 고딕" panose="020B0503020000020004" pitchFamily="50" charset="-127"/>
            <a:cs typeface="Malgun Gothic Semilight" panose="020B0503020000020004" pitchFamily="34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58976</TotalTime>
  <Words>6790</Words>
  <Application>Microsoft Office PowerPoint</Application>
  <PresentationFormat>사용자 지정</PresentationFormat>
  <Paragraphs>2975</Paragraphs>
  <Slides>120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120</vt:i4>
      </vt:variant>
    </vt:vector>
  </HeadingPairs>
  <TitlesOfParts>
    <vt:vector size="131" baseType="lpstr">
      <vt:lpstr>맑은 고딕</vt:lpstr>
      <vt:lpstr>Arial</vt:lpstr>
      <vt:lpstr>Malgun Gothic Semilight</vt:lpstr>
      <vt:lpstr>굴림</vt:lpstr>
      <vt:lpstr>Microsoft Sans Serif</vt:lpstr>
      <vt:lpstr>Consolas</vt:lpstr>
      <vt:lpstr>고도 M</vt:lpstr>
      <vt:lpstr>Candara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대현</cp:lastModifiedBy>
  <cp:revision>3262</cp:revision>
  <dcterms:created xsi:type="dcterms:W3CDTF">2008-02-04T08:04:25Z</dcterms:created>
  <dcterms:modified xsi:type="dcterms:W3CDTF">2020-08-29T02:48:36Z</dcterms:modified>
</cp:coreProperties>
</file>